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3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4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5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6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7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8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9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0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1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2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3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4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5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6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7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8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9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0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1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2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3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24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25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26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27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28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29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30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31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32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33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34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35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36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37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38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39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40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41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42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43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44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45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46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47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48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49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50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51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52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53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54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55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56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57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58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59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60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61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62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63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64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65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66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67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68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69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70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71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72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73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74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75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76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77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78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79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80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81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82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83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84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85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86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87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88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89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90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91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92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93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94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95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96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97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98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99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00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01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02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03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04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05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06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07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08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09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10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11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12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13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14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15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16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17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18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19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20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21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22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23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24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25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26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27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28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29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30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31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32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33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34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135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136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137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138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139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140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141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142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143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144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145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146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147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148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149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150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151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152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153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154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155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156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157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158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159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160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161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162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163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164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165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166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167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168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169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170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171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172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173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174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175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176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177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178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179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180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181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182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183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184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185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186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187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188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189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190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191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192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193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194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195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196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197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198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199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200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201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202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203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204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205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206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207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208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209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210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211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212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213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214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215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216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217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218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219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220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221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222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223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224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225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226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227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228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229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230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231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232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233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234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235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236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237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238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239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240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241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242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243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244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</p:sldIdLst>
  <p:notesMasterIdLst>
    <p:notesMasterId r:id="rId24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e752b60b-7588-c249-f817-0f9ef74f90da}">
          <p14:sldIdLst>
            <p14:sldId id="257"/>
            <p14:sldId id="258"/>
          </p14:sldIdLst>
        </p14:section>
        <p14:section name="院内专科梯队表格" id="{476018d8-3f5b-b9a3-0c3d-fccca4ed4898}">
          <p14:sldIdLst/>
        </p14:section>
        <p14:section name="院内各科维度轮比雷达图" id="{337c9ae6-a36f-c1aa-39cb-7f90f13ff1ac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院内单科多维度评分雷达图" id="{4d36aed4-851f-0f00-e008-4223c485d9e0}">
          <p14:sldIdLst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</p14:sldIdLst>
        </p14:section>
        <p14:section name="院内各科维度轮比散点图" id="{06c168e8-f82c-1913-a7a3-db28020acc23}">
          <p14:sldIdLst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notesMaster" Target="notesMasters/notesMaster1.xml"/><Relationship Id="rId248" Type="http://schemas.openxmlformats.org/officeDocument/2006/relationships/presProps" Target="presProps.xml"/><Relationship Id="rId249" Type="http://schemas.openxmlformats.org/officeDocument/2006/relationships/viewProps" Target="viewProps.xml"/><Relationship Id="rId250" Type="http://schemas.openxmlformats.org/officeDocument/2006/relationships/theme" Target="theme/theme1.xml"/><Relationship Id="rId251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0.xlsx"/></Relationships>
</file>

<file path=ppt/charts/_rels/chart1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1.xlsx"/></Relationships>
</file>

<file path=ppt/charts/_rels/chart1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2.xlsx"/></Relationships>
</file>

<file path=ppt/charts/_rels/chart1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3.xlsx"/></Relationships>
</file>

<file path=ppt/charts/_rels/chart1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4.xlsx"/></Relationships>
</file>

<file path=ppt/charts/_rels/chart1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5.xlsx"/></Relationships>
</file>

<file path=ppt/charts/_rels/chart1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6.xlsx"/></Relationships>
</file>

<file path=ppt/charts/_rels/chart1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.xlsx"/></Relationships>
</file>

<file path=ppt/charts/_rels/chart1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.xlsx"/></Relationships>
</file>

<file path=ppt/charts/_rels/chart1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.xlsx"/></Relationships>
</file>

<file path=ppt/charts/_rels/chart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.xlsx"/></Relationships>
</file>

<file path=ppt/charts/_rels/chart1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.xlsx"/></Relationships>
</file>

<file path=ppt/charts/_rels/chart1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.xlsx"/></Relationships>
</file>

<file path=ppt/charts/_rels/chart1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.xlsx"/></Relationships>
</file>

<file path=ppt/charts/_rels/chart1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.xlsx"/></Relationships>
</file>

<file path=ppt/charts/_rels/chart1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.xlsx"/></Relationships>
</file>

<file path=ppt/charts/_rels/chart1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.xlsx"/></Relationships>
</file>

<file path=ppt/charts/_rels/chart1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.xlsx"/></Relationships>
</file>

<file path=ppt/charts/_rels/chart1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.xlsx"/></Relationships>
</file>

<file path=ppt/charts/_rels/chart1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.xlsx"/></Relationships>
</file>

<file path=ppt/charts/_rels/chart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.xlsx"/></Relationships>
</file>

<file path=ppt/charts/_rels/chart1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.xlsx"/></Relationships>
</file>

<file path=ppt/charts/_rels/chart1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.xlsx"/></Relationships>
</file>

<file path=ppt/charts/_rels/chart1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.xlsx"/></Relationships>
</file>

<file path=ppt/charts/_rels/chart1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.xlsx"/></Relationships>
</file>

<file path=ppt/charts/_rels/chart1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.xlsx"/></Relationships>
</file>

<file path=ppt/charts/_rels/chart1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.xlsx"/></Relationships>
</file>

<file path=ppt/charts/_rels/chart1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.xlsx"/></Relationships>
</file>

<file path=ppt/charts/_rels/chart1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.xlsx"/></Relationships>
</file>

<file path=ppt/charts/_rels/chart1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.xlsx"/></Relationships>
</file>

<file path=ppt/charts/_rels/chart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.xlsx"/></Relationships>
</file>

<file path=ppt/charts/_rels/chart1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.xlsx"/></Relationships>
</file>

<file path=ppt/charts/_rels/chart1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.xlsx"/></Relationships>
</file>

<file path=ppt/charts/_rels/chart1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.xlsx"/></Relationships>
</file>

<file path=ppt/charts/_rels/chart1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.xlsx"/></Relationships>
</file>

<file path=ppt/charts/_rels/chart1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.xlsx"/></Relationships>
</file>

<file path=ppt/charts/_rels/chart1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.xlsx"/></Relationships>
</file>

<file path=ppt/charts/_rels/chart1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.xlsx"/></Relationships>
</file>

<file path=ppt/charts/_rels/chart1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.xlsx"/></Relationships>
</file>

<file path=ppt/charts/_rels/chart1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.xlsx"/></Relationships>
</file>

<file path=ppt/charts/_rels/chart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.xlsx"/></Relationships>
</file>

<file path=ppt/charts/_rels/chart1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.xlsx"/></Relationships>
</file>

<file path=ppt/charts/_rels/chart1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.xlsx"/></Relationships>
</file>

<file path=ppt/charts/_rels/chart1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.xlsx"/></Relationships>
</file>

<file path=ppt/charts/_rels/chart1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.xlsx"/></Relationships>
</file>

<file path=ppt/charts/_rels/chart1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.xlsx"/></Relationships>
</file>

<file path=ppt/charts/_rels/chart1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.xlsx"/></Relationships>
</file>

<file path=ppt/charts/_rels/chart1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.xlsx"/></Relationships>
</file>

<file path=ppt/charts/_rels/chart1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.xlsx"/></Relationships>
</file>

<file path=ppt/charts/_rels/chart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.xlsx"/></Relationships>
</file>

<file path=ppt/charts/_rels/chart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.xlsx"/></Relationships>
</file>

<file path=ppt/charts/_rels/chart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.xlsx"/></Relationships>
</file>

<file path=ppt/charts/_rels/chart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.xlsx"/></Relationships>
</file>

<file path=ppt/charts/_rels/chart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.xlsx"/></Relationships>
</file>

<file path=ppt/charts/_rels/chart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.xlsx"/></Relationships>
</file>

<file path=ppt/charts/_rels/chart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.xlsx"/></Relationships>
</file>

<file path=ppt/charts/_rels/chart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.xlsx"/></Relationships>
</file>

<file path=ppt/charts/_rels/chart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.xlsx"/></Relationships>
</file>

<file path=ppt/charts/_rels/chart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.xlsx"/></Relationships>
</file>

<file path=ppt/charts/_rels/chart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.xlsx"/></Relationships>
</file>

<file path=ppt/charts/_rels/chart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.xlsx"/></Relationships>
</file>

<file path=ppt/charts/_rels/chart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.xlsx"/></Relationships>
</file>

<file path=ppt/charts/_rels/chart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.xlsx"/></Relationships>
</file>

<file path=ppt/charts/_rels/chart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.xlsx"/></Relationships>
</file>

<file path=ppt/charts/_rels/chart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.xlsx"/></Relationships>
</file>

<file path=ppt/charts/_rels/chart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.xlsx"/></Relationships>
</file>

<file path=ppt/charts/_rels/chart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.xlsx"/></Relationships>
</file>

<file path=ppt/charts/_rels/chart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.xlsx"/></Relationships>
</file>

<file path=ppt/charts/_rels/chart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.xlsx"/></Relationships>
</file>

<file path=ppt/charts/_rels/chart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.xlsx"/></Relationships>
</file>

<file path=ppt/charts/_rels/chart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.xlsx"/></Relationships>
</file>

<file path=ppt/charts/_rels/chart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.xlsx"/></Relationships>
</file>

<file path=ppt/charts/_rels/chart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.xlsx"/></Relationships>
</file>

<file path=ppt/charts/_rels/chart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.xlsx"/></Relationships>
</file>

<file path=ppt/charts/_rels/chart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.xlsx"/></Relationships>
</file>

<file path=ppt/charts/_rels/chart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.xlsx"/></Relationships>
</file>

<file path=ppt/charts/_rels/chart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6.xlsx"/></Relationships>
</file>

<file path=ppt/charts/_rels/chart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7.xlsx"/></Relationships>
</file>

<file path=ppt/charts/_rels/chart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8.xlsx"/></Relationships>
</file>

<file path=ppt/charts/_rels/chart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9.xlsx"/></Relationships>
</file>

<file path=ppt/charts/_rels/chart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0.xlsx"/></Relationships>
</file>

<file path=ppt/charts/_rels/chart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1.xlsx"/></Relationships>
</file>

<file path=ppt/charts/_rels/chart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2.xlsx"/></Relationships>
</file>

<file path=ppt/charts/_rels/chart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3.xlsx"/></Relationships>
</file>

<file path=ppt/charts/_rels/chart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4.xlsx"/></Relationships>
</file>

<file path=ppt/charts/_rels/chart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5.xlsx"/></Relationships>
</file>

<file path=ppt/charts/_rels/chart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6.xlsx"/></Relationships>
</file>

<file path=ppt/charts/_rels/chart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7.xlsx"/></Relationships>
</file>

<file path=ppt/charts/_rels/chart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8.xlsx"/></Relationships>
</file>

<file path=ppt/charts/_rels/chart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9.xlsx"/></Relationships>
</file>

<file path=ppt/charts/_rels/chart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0.xlsx"/></Relationships>
</file>

<file path=ppt/charts/_rels/chart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1.xlsx"/></Relationships>
</file>

<file path=ppt/charts/_rels/chart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2.xlsx"/></Relationships>
</file>

<file path=ppt/charts/_rels/chart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3.xlsx"/></Relationships>
</file>

<file path=ppt/charts/_rels/chart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4.xlsx"/></Relationships>
</file>

<file path=ppt/charts/_rels/chart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5.xlsx"/></Relationships>
</file>

<file path=ppt/charts/_rels/chart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6.xlsx"/></Relationships>
</file>

<file path=ppt/charts/_rels/chart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7.xlsx"/></Relationships>
</file>

<file path=ppt/charts/_rels/chart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8.xlsx"/></Relationships>
</file>

<file path=ppt/charts/_rels/chart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9.xlsx"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.xlsx"/></Relationships>
</file>

<file path=ppt/charts/_rels/chart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.xlsx"/></Relationships>
</file>

<file path=ppt/charts/_rels/chart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.xlsx"/></Relationships>
</file>

<file path=ppt/charts/_rels/chart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.xlsx"/></Relationships>
</file>

<file path=ppt/charts/_rels/chart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.xlsx"/></Relationships>
</file>

<file path=ppt/charts/_rels/chart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.xlsx"/></Relationships>
</file>

<file path=ppt/charts/_rels/chart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.xlsx"/></Relationships>
</file>

<file path=ppt/charts/_rels/chart2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.xlsx"/></Relationships>
</file>

<file path=ppt/charts/_rels/chart2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.xlsx"/></Relationships>
</file>

<file path=ppt/charts/_rels/chart2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.xlsx"/></Relationships>
</file>

<file path=ppt/charts/_rels/chart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.xlsx"/></Relationships>
</file>

<file path=ppt/charts/_rels/chart2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.xlsx"/></Relationships>
</file>

<file path=ppt/charts/_rels/chart2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.xlsx"/></Relationships>
</file>

<file path=ppt/charts/_rels/chart2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.xlsx"/></Relationships>
</file>

<file path=ppt/charts/_rels/chart2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.xlsx"/></Relationships>
</file>

<file path=ppt/charts/_rels/chart2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.xlsx"/></Relationships>
</file>

<file path=ppt/charts/_rels/chart2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.xlsx"/></Relationships>
</file>

<file path=ppt/charts/_rels/chart2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.xlsx"/></Relationships>
</file>

<file path=ppt/charts/_rels/chart2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.xlsx"/></Relationships>
</file>

<file path=ppt/charts/_rels/chart2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.xlsx"/></Relationships>
</file>

<file path=ppt/charts/_rels/chart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.xlsx"/></Relationships>
</file>

<file path=ppt/charts/_rels/chart2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.xlsx"/></Relationships>
</file>

<file path=ppt/charts/_rels/chart2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.xlsx"/></Relationships>
</file>

<file path=ppt/charts/_rels/chart2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.xlsx"/></Relationships>
</file>

<file path=ppt/charts/_rels/chart2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.xlsx"/></Relationships>
</file>

<file path=ppt/charts/_rels/chart2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.xlsx"/></Relationships>
</file>

<file path=ppt/charts/_rels/chart2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.xlsx"/></Relationships>
</file>

<file path=ppt/charts/_rels/chart2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.xlsx"/></Relationships>
</file>

<file path=ppt/charts/_rels/chart2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.xlsx"/></Relationships>
</file>

<file path=ppt/charts/_rels/chart2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.xlsx"/></Relationships>
</file>

<file path=ppt/charts/_rels/chart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.xlsx"/></Relationships>
</file>

<file path=ppt/charts/_rels/chart2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.xlsx"/></Relationships>
</file>

<file path=ppt/charts/_rels/chart2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.xlsx"/></Relationships>
</file>

<file path=ppt/charts/_rels/chart2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.xlsx"/></Relationships>
</file>

<file path=ppt/charts/_rels/chart2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.xlsx"/></Relationships>
</file>

<file path=ppt/charts/_rels/chart2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.xlsx"/></Relationships>
</file>

<file path=ppt/charts/_rels/chart2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.xlsx"/></Relationships>
</file>

<file path=ppt/charts/_rels/chart2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.xlsx"/></Relationships>
</file>

<file path=ppt/charts/_rels/chart2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.xlsx"/></Relationships>
</file>

<file path=ppt/charts/_rels/chart2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.xlsx"/></Relationships>
</file>

<file path=ppt/charts/_rels/chart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.xlsx"/></Relationships>
</file>

<file path=ppt/charts/_rels/chart2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.xlsx"/></Relationships>
</file>

<file path=ppt/charts/_rels/chart2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.xlsx"/></Relationships>
</file>

<file path=ppt/charts/_rels/chart2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.xlsx"/></Relationships>
</file>

<file path=ppt/charts/_rels/chart2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.xlsx"/></Relationships>
</file>

<file path=ppt/charts/_rels/chart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.xlsx"/></Relationships>
</file>

<file path=ppt/charts/_rels/chart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.xlsx"/></Relationships>
</file>

<file path=ppt/charts/_rels/chart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.xlsx"/></Relationships>
</file>

<file path=ppt/charts/_rels/chart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.xlsx"/></Relationships>
</file>

<file path=ppt/charts/_rels/chart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.xlsx"/></Relationships>
</file>

<file path=ppt/charts/_rels/chart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.xlsx"/></Relationships>
</file>

<file path=ppt/charts/_rels/chart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.xlsx"/></Relationships>
</file>

<file path=ppt/charts/_rels/chart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.xlsx"/></Relationships>
</file>

<file path=ppt/charts/_rels/chart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.xlsx"/></Relationships>
</file>

<file path=ppt/charts/_rels/chart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.xlsx"/></Relationships>
</file>

<file path=ppt/charts/_rels/chart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.xlsx"/></Relationships>
</file>

<file path=ppt/charts/_rels/chart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.xlsx"/></Relationships>
</file>

<file path=ppt/charts/_rels/chart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.xlsx"/></Relationships>
</file>

<file path=ppt/charts/_rels/chart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.xlsx"/></Relationships>
</file>

<file path=ppt/charts/_rels/chart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.xlsx"/></Relationships>
</file>

<file path=ppt/charts/_rels/chart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.xlsx"/></Relationships>
</file>

<file path=ppt/charts/_rels/chart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.xlsx"/></Relationships>
</file>

<file path=ppt/charts/_rels/chart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.xlsx"/></Relationships>
</file>

<file path=ppt/charts/_rels/chart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.xlsx"/></Relationships>
</file>

<file path=ppt/charts/_rels/chart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.xlsx"/></Relationships>
</file>

<file path=ppt/charts/_rels/chart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.xlsx"/></Relationships>
</file>

<file path=ppt/charts/_rels/chart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.xlsx"/></Relationships>
</file>

<file path=ppt/charts/_rels/chart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.xlsx"/></Relationships>
</file>

<file path=ppt/charts/_rels/chart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.xlsx"/></Relationships>
</file>

<file path=ppt/charts/_rels/chart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.xlsx"/></Relationships>
</file>

<file path=ppt/charts/_rels/chart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.xlsx"/></Relationships>
</file>

<file path=ppt/charts/_rels/chart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.xlsx"/></Relationships>
</file>

<file path=ppt/charts/_rels/chart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.xlsx"/></Relationships>
</file>

<file path=ppt/charts/_rels/chart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.xlsx"/></Relationships>
</file>

<file path=ppt/charts/_rels/chart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.xlsx"/></Relationships>
</file>

<file path=ppt/charts/_rels/chart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.xlsx"/></Relationships>
</file>

<file path=ppt/charts/_rels/chart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.xlsx"/></Relationships>
</file>

<file path=ppt/charts/_rels/chart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.xlsx"/></Relationships>
</file>

<file path=ppt/charts/_rels/chart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.xlsx"/></Relationships>
</file>

<file path=ppt/charts/_rels/chart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.xlsx"/></Relationships>
</file>

<file path=ppt/charts/_rels/chart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.xlsx"/></Relationships>
</file>

<file path=ppt/charts/_rels/chart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.xlsx"/></Relationships>
</file>

<file path=ppt/charts/_rels/chart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.xlsx"/></Relationships>
</file>

<file path=ppt/charts/_rels/chart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.xlsx"/></Relationships>
</file>

<file path=ppt/charts/_rels/chart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.xlsx"/></Relationships>
</file>

<file path=ppt/charts/_rels/chart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.xlsx"/></Relationships>
</file>

<file path=ppt/charts/_rels/chart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.xlsx"/></Relationships>
</file>

<file path=ppt/charts/_rels/chart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.xlsx"/></Relationships>
</file>

<file path=ppt/charts/_rels/chart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.xlsx"/></Relationships>
</file>

<file path=ppt/charts/_rels/chart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.xlsx"/></Relationships>
</file>

<file path=ppt/charts/_rels/chart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.xlsx"/></Relationships>
</file>

<file path=ppt/charts/_rels/chart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.xlsx"/></Relationships>
</file>

<file path=ppt/charts/_rels/chart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.xlsx"/></Relationships>
</file>

<file path=ppt/charts/_rels/chart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.xlsx"/></Relationships>
</file>

<file path=ppt/charts/_rels/chart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.xlsx"/></Relationships>
</file>

<file path=ppt/charts/_rels/chart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.xlsx"/></Relationships>
</file>

<file path=ppt/charts/_rels/chart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.xlsx"/></Relationships>
</file>

<file path=ppt/charts/_rels/chart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.xlsx"/></Relationships>
</file>

<file path=ppt/charts/_rels/chart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.xlsx"/></Relationships>
</file>

<file path=ppt/charts/_rels/chart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.xlsx"/></Relationships>
</file>

<file path=ppt/charts/_rels/chart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.xlsx"/></Relationships>
</file>

<file path=ppt/charts/_rels/chart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.xlsx"/></Relationships>
</file>

<file path=ppt/charts/_rels/chart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.xlsx"/></Relationships>
</file>

<file path=ppt/charts/_rels/chart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.xlsx"/></Relationships>
</file>

<file path=ppt/charts/_rels/chart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8.xlsx"/></Relationships>
</file>

<file path=ppt/charts/_rels/chart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f66-0951-8618-127c45a1b5d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f66-0951-8618-127c45a1b5d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f66-0951-8618-127c45a1b5d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f66-0951-8618-127c45a1b5d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f66-0951-8618-127c45a1b5d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f66-0951-8618-127c45a1b5d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f66-0951-8618-127c45a1b5d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f66-0951-8618-127c45a1b5d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f66-0951-8618-127c45a1b5d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f66-0951-8618-127c45a1b5d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f66-0951-8618-127c45a1b5d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f66-0951-8618-127c45a1b5d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f66-0951-8618-127c45a1b5d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f66-0951-8618-127c45a1b5d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f66-0951-8618-127c45a1b5d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f66-0951-8618-127c45a1b5d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f66-0951-8618-127c45a1b5d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f66-0951-8618-127c45a1b5d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f66-0951-8618-127c45a1b5d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f66-0951-8618-127c45a1b5d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0.0019570708795094505</c:v>
                </c:pt>
                <c:pt idx="1">
                  <c:v>0.0008782268192667935</c:v>
                </c:pt>
                <c:pt idx="2">
                  <c:v>0.0003732585750318328</c:v>
                </c:pt>
                <c:pt idx="3">
                  <c:v>0.0002499763684729213</c:v>
                </c:pt>
                <c:pt idx="4">
                  <c:v>0.0007818673371934785</c:v>
                </c:pt>
                <c:pt idx="5">
                  <c:v>0.0016893319269836173</c:v>
                </c:pt>
                <c:pt idx="6">
                  <c:v>0.0023870969166429573</c:v>
                </c:pt>
                <c:pt idx="7">
                  <c:v>0.0013727458633846753</c:v>
                </c:pt>
                <c:pt idx="8">
                  <c:v>0.000877963985814868</c:v>
                </c:pt>
                <c:pt idx="9">
                  <c:v>0.0005502495087947217</c:v>
                </c:pt>
                <c:pt idx="10">
                  <c:v>0.0012205119617910143</c:v>
                </c:pt>
                <c:pt idx="11">
                  <c:v>0.0011165236258766525</c:v>
                </c:pt>
                <c:pt idx="12">
                  <c:v>0.0003714017285749419</c:v>
                </c:pt>
                <c:pt idx="13">
                  <c:v>0.002354296007145399</c:v>
                </c:pt>
                <c:pt idx="14">
                  <c:v>0.0004831777885777541</c:v>
                </c:pt>
                <c:pt idx="15">
                  <c:v>0.00039481595252633783</c:v>
                </c:pt>
                <c:pt idx="16">
                  <c:v>0.0013418449449780206</c:v>
                </c:pt>
                <c:pt idx="17">
                  <c:v>0.0015219072137070645</c:v>
                </c:pt>
                <c:pt idx="18">
                  <c:v>0.0016804928413720085</c:v>
                </c:pt>
                <c:pt idx="19">
                  <c:v>0.0012912576966048889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99.99999999999999</c:v>
                </c:pt>
                <c:pt idx="1">
                  <c:v>56.48087397747074</c:v>
                </c:pt>
                <c:pt idx="2">
                  <c:v>54.230900655197956</c:v>
                </c:pt>
                <c:pt idx="3">
                  <c:v>40.16448876326349</c:v>
                </c:pt>
                <c:pt idx="4">
                  <c:v>36.26744168663756</c:v>
                </c:pt>
                <c:pt idx="5">
                  <c:v>27.930893486298842</c:v>
                </c:pt>
                <c:pt idx="6">
                  <c:v>27.253497420782384</c:v>
                </c:pt>
                <c:pt idx="7">
                  <c:v>25.756085587890276</c:v>
                </c:pt>
                <c:pt idx="8">
                  <c:v>24.084910610223915</c:v>
                </c:pt>
                <c:pt idx="9">
                  <c:v>20.494688427270177</c:v>
                </c:pt>
                <c:pt idx="10">
                  <c:v>20.028973816606452</c:v>
                </c:pt>
                <c:pt idx="11">
                  <c:v>19.785460667048945</c:v>
                </c:pt>
                <c:pt idx="12">
                  <c:v>19.51455941281204</c:v>
                </c:pt>
                <c:pt idx="13">
                  <c:v>18.893481077690215</c:v>
                </c:pt>
                <c:pt idx="14">
                  <c:v>18.708451685909118</c:v>
                </c:pt>
                <c:pt idx="15">
                  <c:v>18.465615277034978</c:v>
                </c:pt>
                <c:pt idx="16">
                  <c:v>18.312459770306475</c:v>
                </c:pt>
                <c:pt idx="17">
                  <c:v>17.472066794555595</c:v>
                </c:pt>
                <c:pt idx="18">
                  <c:v>17.378351727387134</c:v>
                </c:pt>
                <c:pt idx="19">
                  <c:v>17.185194373541353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6.996188892433071</c:v>
                </c:pt>
                <c:pt idx="1">
                  <c:v>4.0226106263200005</c:v>
                </c:pt>
                <c:pt idx="2">
                  <c:v>4.069870841939739</c:v>
                </c:pt>
                <c:pt idx="3">
                  <c:v>6.639568904437853</c:v>
                </c:pt>
                <c:pt idx="4">
                  <c:v>3.846922428149012</c:v>
                </c:pt>
                <c:pt idx="5">
                  <c:v>21.57623660356813</c:v>
                </c:pt>
                <c:pt idx="6">
                  <c:v>7.054109032086023</c:v>
                </c:pt>
                <c:pt idx="7">
                  <c:v>6.675270054178308</c:v>
                </c:pt>
                <c:pt idx="8">
                  <c:v>5.967079233139667</c:v>
                </c:pt>
                <c:pt idx="9">
                  <c:v>20.716434724084987</c:v>
                </c:pt>
                <c:pt idx="10">
                  <c:v>2.9902266908463404</c:v>
                </c:pt>
                <c:pt idx="11">
                  <c:v>1.259093462290511</c:v>
                </c:pt>
                <c:pt idx="12">
                  <c:v>4.8945681258422855</c:v>
                </c:pt>
                <c:pt idx="13">
                  <c:v>6.443590835524304</c:v>
                </c:pt>
                <c:pt idx="14">
                  <c:v>5.693288437313978</c:v>
                </c:pt>
                <c:pt idx="15">
                  <c:v>38.20120946980353</c:v>
                </c:pt>
                <c:pt idx="16">
                  <c:v>7.146927147890625</c:v>
                </c:pt>
                <c:pt idx="17">
                  <c:v>4.8335726190303</c:v>
                </c:pt>
                <c:pt idx="18">
                  <c:v>3.195916845204204</c:v>
                </c:pt>
                <c:pt idx="19">
                  <c:v>10.412311240633356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19.431091266628176</c:v>
                </c:pt>
                <c:pt idx="1">
                  <c:v>49.47427233160932</c:v>
                </c:pt>
                <c:pt idx="2">
                  <c:v>47.558796753160166</c:v>
                </c:pt>
                <c:pt idx="3">
                  <c:v>45.57748060069941</c:v>
                </c:pt>
                <c:pt idx="4">
                  <c:v>4.252022120607389</c:v>
                </c:pt>
                <c:pt idx="5">
                  <c:v>28.08259542405305</c:v>
                </c:pt>
                <c:pt idx="6">
                  <c:v>24.148400289772265</c:v>
                </c:pt>
                <c:pt idx="7">
                  <c:v>31.674123475048475</c:v>
                </c:pt>
                <c:pt idx="8">
                  <c:v>3.920726294304378</c:v>
                </c:pt>
                <c:pt idx="9">
                  <c:v>52.036347335392826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36.81031943929243</c:v>
                </c:pt>
                <c:pt idx="1">
                  <c:v>45.45741093323875</c:v>
                </c:pt>
                <c:pt idx="2">
                  <c:v>60.31609474443549</c:v>
                </c:pt>
                <c:pt idx="3">
                  <c:v>42.36998189673745</c:v>
                </c:pt>
                <c:pt idx="4">
                  <c:v>6.243208242765412</c:v>
                </c:pt>
                <c:pt idx="5">
                  <c:v>45.19539999090728</c:v>
                </c:pt>
                <c:pt idx="6">
                  <c:v>50.99692642311672</c:v>
                </c:pt>
                <c:pt idx="7">
                  <c:v>31.331642599660054</c:v>
                </c:pt>
                <c:pt idx="8">
                  <c:v>3.846922428149012</c:v>
                </c:pt>
                <c:pt idx="9">
                  <c:v>34.0973268207423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18.55635957261063</c:v>
                </c:pt>
                <c:pt idx="1">
                  <c:v>57.17841677081248</c:v>
                </c:pt>
                <c:pt idx="2">
                  <c:v>52.75042558955694</c:v>
                </c:pt>
                <c:pt idx="3">
                  <c:v>60.01793353561532</c:v>
                </c:pt>
                <c:pt idx="4">
                  <c:v>4.109747339689067</c:v>
                </c:pt>
                <c:pt idx="5">
                  <c:v>55.88841929126623</c:v>
                </c:pt>
                <c:pt idx="6">
                  <c:v>32.16520073777793</c:v>
                </c:pt>
                <c:pt idx="7">
                  <c:v>30.43715333803789</c:v>
                </c:pt>
                <c:pt idx="8">
                  <c:v>5.1206124463060165</c:v>
                </c:pt>
                <c:pt idx="9">
                  <c:v>42.87995488715441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28.221219800068873</c:v>
                </c:pt>
                <c:pt idx="1">
                  <c:v>64.11116014657851</c:v>
                </c:pt>
                <c:pt idx="2">
                  <c:v>64.72393646639121</c:v>
                </c:pt>
                <c:pt idx="3">
                  <c:v>53.877921660887374</c:v>
                </c:pt>
                <c:pt idx="4">
                  <c:v>11.493249657512687</c:v>
                </c:pt>
                <c:pt idx="5">
                  <c:v>49.6143160988419</c:v>
                </c:pt>
                <c:pt idx="6">
                  <c:v>51.804698501984575</c:v>
                </c:pt>
                <c:pt idx="7">
                  <c:v>28.22350328120592</c:v>
                </c:pt>
                <c:pt idx="8">
                  <c:v>4.8335726190303</c:v>
                </c:pt>
                <c:pt idx="9">
                  <c:v>75.33376854822393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16.25526475351304</c:v>
                </c:pt>
                <c:pt idx="1">
                  <c:v>42.942818115878175</c:v>
                </c:pt>
                <c:pt idx="2">
                  <c:v>45.66272547498414</c:v>
                </c:pt>
                <c:pt idx="3">
                  <c:v>46.88987071122192</c:v>
                </c:pt>
                <c:pt idx="4">
                  <c:v>5.863050636282754</c:v>
                </c:pt>
                <c:pt idx="5">
                  <c:v>31.3512746679473</c:v>
                </c:pt>
                <c:pt idx="6">
                  <c:v>56.14494750604931</c:v>
                </c:pt>
                <c:pt idx="7">
                  <c:v>44.193578362026415</c:v>
                </c:pt>
                <c:pt idx="8">
                  <c:v>15.34298919296237</c:v>
                </c:pt>
                <c:pt idx="9">
                  <c:v>72.89781733921363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12.507264088773406</c:v>
                </c:pt>
                <c:pt idx="1">
                  <c:v>43.70561524882918</c:v>
                </c:pt>
                <c:pt idx="2">
                  <c:v>55.588325423184706</c:v>
                </c:pt>
                <c:pt idx="3">
                  <c:v>51.401966547621015</c:v>
                </c:pt>
                <c:pt idx="4">
                  <c:v>23.457267490493503</c:v>
                </c:pt>
                <c:pt idx="5">
                  <c:v>45.22135848118998</c:v>
                </c:pt>
                <c:pt idx="6">
                  <c:v>29.15341331558617</c:v>
                </c:pt>
                <c:pt idx="7">
                  <c:v>40.87439843020232</c:v>
                </c:pt>
                <c:pt idx="8">
                  <c:v>0.4945983336956045</c:v>
                </c:pt>
                <c:pt idx="9">
                  <c:v>57.80930220923627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10.9165615133012</c:v>
                </c:pt>
                <c:pt idx="1">
                  <c:v>55.595716623845576</c:v>
                </c:pt>
                <c:pt idx="2">
                  <c:v>55.83873044004492</c:v>
                </c:pt>
                <c:pt idx="3">
                  <c:v>36.93319851895652</c:v>
                </c:pt>
                <c:pt idx="4">
                  <c:v>17.510909068209628</c:v>
                </c:pt>
                <c:pt idx="5">
                  <c:v>60.40592288955016</c:v>
                </c:pt>
                <c:pt idx="6">
                  <c:v>45.18747761430103</c:v>
                </c:pt>
                <c:pt idx="7">
                  <c:v>33.17747710944093</c:v>
                </c:pt>
                <c:pt idx="8">
                  <c:v>1.584695309408009</c:v>
                </c:pt>
                <c:pt idx="9">
                  <c:v>26.436355729492977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34.35533579896425</c:v>
                </c:pt>
                <c:pt idx="1">
                  <c:v>45.044808057180354</c:v>
                </c:pt>
                <c:pt idx="2">
                  <c:v>49.39415599476817</c:v>
                </c:pt>
                <c:pt idx="3">
                  <c:v>49.74048841918879</c:v>
                </c:pt>
                <c:pt idx="4">
                  <c:v>5.3674065935845965</c:v>
                </c:pt>
                <c:pt idx="5">
                  <c:v>50.48002563077284</c:v>
                </c:pt>
                <c:pt idx="6">
                  <c:v>12.654481623026324</c:v>
                </c:pt>
                <c:pt idx="7">
                  <c:v>25.006558163379893</c:v>
                </c:pt>
                <c:pt idx="8">
                  <c:v>6.675270054178308</c:v>
                </c:pt>
                <c:pt idx="9">
                  <c:v>42.56994761196852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30.450635138739006</c:v>
                </c:pt>
                <c:pt idx="1">
                  <c:v>42.11519917892035</c:v>
                </c:pt>
                <c:pt idx="2">
                  <c:v>47.56244108053714</c:v>
                </c:pt>
                <c:pt idx="3">
                  <c:v>43.63630922807029</c:v>
                </c:pt>
                <c:pt idx="4">
                  <c:v>3.553263172211312</c:v>
                </c:pt>
                <c:pt idx="5">
                  <c:v>48.01907149556287</c:v>
                </c:pt>
                <c:pt idx="6">
                  <c:v>33.33274840486949</c:v>
                </c:pt>
                <c:pt idx="7">
                  <c:v>43.2307289327736</c:v>
                </c:pt>
                <c:pt idx="8">
                  <c:v>2.9902266908463404</c:v>
                </c:pt>
                <c:pt idx="9">
                  <c:v>81.01839521322778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31.274154474836063</c:v>
                </c:pt>
                <c:pt idx="1">
                  <c:v>49.25559983612424</c:v>
                </c:pt>
                <c:pt idx="2">
                  <c:v>60.99977337172661</c:v>
                </c:pt>
                <c:pt idx="3">
                  <c:v>55.37065440147561</c:v>
                </c:pt>
                <c:pt idx="4">
                  <c:v>9.794328520663568</c:v>
                </c:pt>
                <c:pt idx="5">
                  <c:v>47.653488637562276</c:v>
                </c:pt>
                <c:pt idx="6">
                  <c:v>13.832806906564898</c:v>
                </c:pt>
                <c:pt idx="7">
                  <c:v>38.500405834900135</c:v>
                </c:pt>
                <c:pt idx="8">
                  <c:v>20.716434724084987</c:v>
                </c:pt>
                <c:pt idx="9">
                  <c:v>45.06898146872445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42.93748874627522</c:v>
                </c:pt>
                <c:pt idx="1">
                  <c:v>68.93692193762013</c:v>
                </c:pt>
                <c:pt idx="2">
                  <c:v>26.753163969112915</c:v>
                </c:pt>
                <c:pt idx="3">
                  <c:v>60.18250367871468</c:v>
                </c:pt>
                <c:pt idx="4">
                  <c:v>34.0973268207423</c:v>
                </c:pt>
                <c:pt idx="5">
                  <c:v>61.15304538319427</c:v>
                </c:pt>
                <c:pt idx="6">
                  <c:v>47.58558638017619</c:v>
                </c:pt>
                <c:pt idx="7">
                  <c:v>42.56994761196852</c:v>
                </c:pt>
                <c:pt idx="8">
                  <c:v>11.567813337064436</c:v>
                </c:pt>
                <c:pt idx="9">
                  <c:v>45.06898146872445</c:v>
                </c:pt>
                <c:pt idx="10">
                  <c:v>81.01839521322778</c:v>
                </c:pt>
                <c:pt idx="11">
                  <c:v>60.276265141286665</c:v>
                </c:pt>
                <c:pt idx="12">
                  <c:v>26.954101930002263</c:v>
                </c:pt>
                <c:pt idx="13">
                  <c:v>36.653749136598954</c:v>
                </c:pt>
                <c:pt idx="14">
                  <c:v>54.601521402557154</c:v>
                </c:pt>
                <c:pt idx="15">
                  <c:v>19.029300004097582</c:v>
                </c:pt>
                <c:pt idx="16">
                  <c:v>29.307672431883912</c:v>
                </c:pt>
                <c:pt idx="17">
                  <c:v>75.33376854822393</c:v>
                </c:pt>
                <c:pt idx="18">
                  <c:v>61.01714459191894</c:v>
                </c:pt>
                <c:pt idx="19">
                  <c:v>55.41698484304877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29.460469209837225</c:v>
                </c:pt>
                <c:pt idx="1">
                  <c:v>39.44986437432877</c:v>
                </c:pt>
                <c:pt idx="2">
                  <c:v>48.6317958718716</c:v>
                </c:pt>
                <c:pt idx="3">
                  <c:v>43.3405632996527</c:v>
                </c:pt>
                <c:pt idx="4">
                  <c:v>14.460718553893134</c:v>
                </c:pt>
                <c:pt idx="5">
                  <c:v>70.38324519437349</c:v>
                </c:pt>
                <c:pt idx="6">
                  <c:v>33.81623440608744</c:v>
                </c:pt>
                <c:pt idx="7">
                  <c:v>31.49569635616353</c:v>
                </c:pt>
                <c:pt idx="8">
                  <c:v>6.443590835524304</c:v>
                </c:pt>
                <c:pt idx="9">
                  <c:v>36.653749136598954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22.3283603379383</c:v>
                </c:pt>
                <c:pt idx="1">
                  <c:v>44.7121490216681</c:v>
                </c:pt>
                <c:pt idx="2">
                  <c:v>49.8596696156142</c:v>
                </c:pt>
                <c:pt idx="3">
                  <c:v>54.41991504499105</c:v>
                </c:pt>
                <c:pt idx="4">
                  <c:v>9.005442558867024</c:v>
                </c:pt>
                <c:pt idx="5">
                  <c:v>68.75060201951351</c:v>
                </c:pt>
                <c:pt idx="6">
                  <c:v>40.3117493917378</c:v>
                </c:pt>
                <c:pt idx="7">
                  <c:v>31.128181274050906</c:v>
                </c:pt>
                <c:pt idx="8">
                  <c:v>6.261633499329168</c:v>
                </c:pt>
                <c:pt idx="9">
                  <c:v>49.09131851993069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37.57900587672192</c:v>
                </c:pt>
                <c:pt idx="1">
                  <c:v>41.46761118096264</c:v>
                </c:pt>
                <c:pt idx="2">
                  <c:v>48.222227471801574</c:v>
                </c:pt>
                <c:pt idx="3">
                  <c:v>37.17626398608671</c:v>
                </c:pt>
                <c:pt idx="4">
                  <c:v>7.162510902577042</c:v>
                </c:pt>
                <c:pt idx="5">
                  <c:v>38.001712814384376</c:v>
                </c:pt>
                <c:pt idx="6">
                  <c:v>37.1148547689736</c:v>
                </c:pt>
                <c:pt idx="7">
                  <c:v>24.450277207247904</c:v>
                </c:pt>
                <c:pt idx="8">
                  <c:v>4.069870841939739</c:v>
                </c:pt>
                <c:pt idx="9">
                  <c:v>26.753163969112915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20.014524963514745</c:v>
                </c:pt>
                <c:pt idx="1">
                  <c:v>46.42993049539311</c:v>
                </c:pt>
                <c:pt idx="2">
                  <c:v>38.92664190756367</c:v>
                </c:pt>
                <c:pt idx="3">
                  <c:v>49.711451781585296</c:v>
                </c:pt>
                <c:pt idx="4">
                  <c:v>9.685100172408331</c:v>
                </c:pt>
                <c:pt idx="5">
                  <c:v>33.7866844741394</c:v>
                </c:pt>
                <c:pt idx="6">
                  <c:v>14.93325570054362</c:v>
                </c:pt>
                <c:pt idx="7">
                  <c:v>31.61554827731186</c:v>
                </c:pt>
                <c:pt idx="8">
                  <c:v>1.8263916732561385</c:v>
                </c:pt>
                <c:pt idx="9">
                  <c:v>35.780194998217205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25.1917263288612</c:v>
                </c:pt>
                <c:pt idx="1">
                  <c:v>40.9110407346879</c:v>
                </c:pt>
                <c:pt idx="2">
                  <c:v>48.64509277054112</c:v>
                </c:pt>
                <c:pt idx="3">
                  <c:v>44.19535202040994</c:v>
                </c:pt>
                <c:pt idx="4">
                  <c:v>13.24000329325023</c:v>
                </c:pt>
                <c:pt idx="5">
                  <c:v>47.78594951864462</c:v>
                </c:pt>
                <c:pt idx="6">
                  <c:v>20.717256184589388</c:v>
                </c:pt>
                <c:pt idx="7">
                  <c:v>35.796390798431126</c:v>
                </c:pt>
                <c:pt idx="8">
                  <c:v>3.7785647941714906</c:v>
                </c:pt>
                <c:pt idx="9">
                  <c:v>31.809113875427432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35.82585229186499</c:v>
                </c:pt>
                <c:pt idx="1">
                  <c:v>52.19435011255398</c:v>
                </c:pt>
                <c:pt idx="2">
                  <c:v>52.250052435007454</c:v>
                </c:pt>
                <c:pt idx="3">
                  <c:v>43.90382458223742</c:v>
                </c:pt>
                <c:pt idx="4">
                  <c:v>13.688496303672753</c:v>
                </c:pt>
                <c:pt idx="5">
                  <c:v>36.10786003638199</c:v>
                </c:pt>
                <c:pt idx="6">
                  <c:v>37.25325696300967</c:v>
                </c:pt>
                <c:pt idx="7">
                  <c:v>33.85670740306322</c:v>
                </c:pt>
                <c:pt idx="8">
                  <c:v>21.57623660356813</c:v>
                </c:pt>
                <c:pt idx="9">
                  <c:v>61.15304538319427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15.297286402782087</c:v>
                </c:pt>
                <c:pt idx="1">
                  <c:v>49.69043391257731</c:v>
                </c:pt>
                <c:pt idx="2">
                  <c:v>59.57345509314078</c:v>
                </c:pt>
                <c:pt idx="3">
                  <c:v>51.41793842229576</c:v>
                </c:pt>
                <c:pt idx="4">
                  <c:v>3.8590450878063933</c:v>
                </c:pt>
                <c:pt idx="5">
                  <c:v>44.36228317925067</c:v>
                </c:pt>
                <c:pt idx="6">
                  <c:v>32.95839121213538</c:v>
                </c:pt>
                <c:pt idx="7">
                  <c:v>35.85124007377802</c:v>
                </c:pt>
                <c:pt idx="8">
                  <c:v>7.558735986413489</c:v>
                </c:pt>
                <c:pt idx="9">
                  <c:v>44.910740800018495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15.327586008221491</c:v>
                </c:pt>
                <c:pt idx="1">
                  <c:v>61.67371029846152</c:v>
                </c:pt>
                <c:pt idx="2">
                  <c:v>49.30066211293181</c:v>
                </c:pt>
                <c:pt idx="3">
                  <c:v>35.51947842020856</c:v>
                </c:pt>
                <c:pt idx="4">
                  <c:v>9.820937358852273</c:v>
                </c:pt>
                <c:pt idx="5">
                  <c:v>55.438058285373415</c:v>
                </c:pt>
                <c:pt idx="6">
                  <c:v>9.802736808339237</c:v>
                </c:pt>
                <c:pt idx="7">
                  <c:v>23.006963906132043</c:v>
                </c:pt>
                <c:pt idx="8">
                  <c:v>4.544736336184431</c:v>
                </c:pt>
                <c:pt idx="9">
                  <c:v>70.30854193269185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25.52334818377083</c:v>
                </c:pt>
                <c:pt idx="1">
                  <c:v>54.29029482760059</c:v>
                </c:pt>
                <c:pt idx="2">
                  <c:v>58.14552484286913</c:v>
                </c:pt>
                <c:pt idx="3">
                  <c:v>49.45831266388391</c:v>
                </c:pt>
                <c:pt idx="4">
                  <c:v>3.760074326107125</c:v>
                </c:pt>
                <c:pt idx="5">
                  <c:v>26.58660115440599</c:v>
                </c:pt>
                <c:pt idx="6">
                  <c:v>28.298486597589417</c:v>
                </c:pt>
                <c:pt idx="7">
                  <c:v>31.24096922858689</c:v>
                </c:pt>
                <c:pt idx="8">
                  <c:v>6.13177959576738</c:v>
                </c:pt>
                <c:pt idx="9">
                  <c:v>53.51123263823771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14.303988160200026</c:v>
                </c:pt>
                <c:pt idx="1">
                  <c:v>61.64183324763248</c:v>
                </c:pt>
                <c:pt idx="2">
                  <c:v>45.46980317031557</c:v>
                </c:pt>
                <c:pt idx="3">
                  <c:v>40.32169838501457</c:v>
                </c:pt>
                <c:pt idx="4">
                  <c:v>3.8423692499848308</c:v>
                </c:pt>
                <c:pt idx="5">
                  <c:v>53.91073856387467</c:v>
                </c:pt>
                <c:pt idx="6">
                  <c:v>46.60703960219209</c:v>
                </c:pt>
                <c:pt idx="7">
                  <c:v>23.544108326436266</c:v>
                </c:pt>
                <c:pt idx="8">
                  <c:v>4.52049502912972</c:v>
                </c:pt>
                <c:pt idx="9">
                  <c:v>56.649884653321216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28.221219800068873</c:v>
                </c:pt>
                <c:pt idx="1">
                  <c:v>23.203520282267583</c:v>
                </c:pt>
                <c:pt idx="2">
                  <c:v>12.103102267010389</c:v>
                </c:pt>
                <c:pt idx="3">
                  <c:v>15.327586008221491</c:v>
                </c:pt>
                <c:pt idx="4">
                  <c:v>14.303988160200026</c:v>
                </c:pt>
                <c:pt idx="5">
                  <c:v>37.42449878852951</c:v>
                </c:pt>
                <c:pt idx="6">
                  <c:v>29.166771796957818</c:v>
                </c:pt>
                <c:pt idx="7">
                  <c:v>25.278729995383273</c:v>
                </c:pt>
                <c:pt idx="8">
                  <c:v>29.789536157828707</c:v>
                </c:pt>
                <c:pt idx="9">
                  <c:v>18.55635957261063</c:v>
                </c:pt>
                <c:pt idx="10">
                  <c:v>7.246004471550745</c:v>
                </c:pt>
                <c:pt idx="11">
                  <c:v>19.463570705550104</c:v>
                </c:pt>
                <c:pt idx="12">
                  <c:v>10.9165615133012</c:v>
                </c:pt>
                <c:pt idx="13">
                  <c:v>25.380036177685795</c:v>
                </c:pt>
                <c:pt idx="14">
                  <c:v>25.52334818377083</c:v>
                </c:pt>
                <c:pt idx="15">
                  <c:v>15.406312651830032</c:v>
                </c:pt>
                <c:pt idx="16">
                  <c:v>20.707800677795213</c:v>
                </c:pt>
                <c:pt idx="17">
                  <c:v>28.402885380587197</c:v>
                </c:pt>
                <c:pt idx="18">
                  <c:v>18.950688974658316</c:v>
                </c:pt>
                <c:pt idx="19">
                  <c:v>27.720570989287193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23.17743362241739</c:v>
                </c:pt>
                <c:pt idx="1">
                  <c:v>50.73377131409263</c:v>
                </c:pt>
                <c:pt idx="2">
                  <c:v>43.14793333421026</c:v>
                </c:pt>
                <c:pt idx="3">
                  <c:v>43.06530868566247</c:v>
                </c:pt>
                <c:pt idx="4">
                  <c:v>6.561177132081605</c:v>
                </c:pt>
                <c:pt idx="5">
                  <c:v>47.020407959664944</c:v>
                </c:pt>
                <c:pt idx="6">
                  <c:v>35.16688654224679</c:v>
                </c:pt>
                <c:pt idx="7">
                  <c:v>31.50789543388042</c:v>
                </c:pt>
                <c:pt idx="8">
                  <c:v>6.481639264379039</c:v>
                </c:pt>
                <c:pt idx="9">
                  <c:v>45.9034906210566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22.272373044496717</c:v>
                </c:pt>
                <c:pt idx="1">
                  <c:v>45.46556197553963</c:v>
                </c:pt>
                <c:pt idx="2">
                  <c:v>51.66802906675619</c:v>
                </c:pt>
                <c:pt idx="3">
                  <c:v>52.46896036003752</c:v>
                </c:pt>
                <c:pt idx="4">
                  <c:v>8.554224820963189</c:v>
                </c:pt>
                <c:pt idx="5">
                  <c:v>35.3288945005651</c:v>
                </c:pt>
                <c:pt idx="6">
                  <c:v>28.271749442712643</c:v>
                </c:pt>
                <c:pt idx="7">
                  <c:v>27.017744046392917</c:v>
                </c:pt>
                <c:pt idx="8">
                  <c:v>4.50113473608453</c:v>
                </c:pt>
                <c:pt idx="9">
                  <c:v>55.75997060188386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15.25038058956674</c:v>
                </c:pt>
                <c:pt idx="1">
                  <c:v>37.81476550175164</c:v>
                </c:pt>
                <c:pt idx="2">
                  <c:v>41.843426878662534</c:v>
                </c:pt>
                <c:pt idx="3">
                  <c:v>40.09828455474563</c:v>
                </c:pt>
                <c:pt idx="4">
                  <c:v>3.5423824955176633</c:v>
                </c:pt>
                <c:pt idx="5">
                  <c:v>31.892292502956742</c:v>
                </c:pt>
                <c:pt idx="6">
                  <c:v>36.53457175206191</c:v>
                </c:pt>
                <c:pt idx="7">
                  <c:v>31.20871597274719</c:v>
                </c:pt>
                <c:pt idx="8">
                  <c:v>7.829311033413643</c:v>
                </c:pt>
                <c:pt idx="9">
                  <c:v>60.53625877416047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32.83847181426391</c:v>
                </c:pt>
                <c:pt idx="1">
                  <c:v>48.85666142851578</c:v>
                </c:pt>
                <c:pt idx="2">
                  <c:v>55.86446162323718</c:v>
                </c:pt>
                <c:pt idx="3">
                  <c:v>41.08937394944316</c:v>
                </c:pt>
                <c:pt idx="4">
                  <c:v>7.6145196896804475</c:v>
                </c:pt>
                <c:pt idx="5">
                  <c:v>48.593237452235485</c:v>
                </c:pt>
                <c:pt idx="6">
                  <c:v>29.146493013900745</c:v>
                </c:pt>
                <c:pt idx="7">
                  <c:v>42.98663451443033</c:v>
                </c:pt>
                <c:pt idx="8">
                  <c:v>5.967079233139667</c:v>
                </c:pt>
                <c:pt idx="9">
                  <c:v>11.567813337064436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29.166771796957818</c:v>
                </c:pt>
                <c:pt idx="1">
                  <c:v>58.739263363488334</c:v>
                </c:pt>
                <c:pt idx="2">
                  <c:v>53.736722443718314</c:v>
                </c:pt>
                <c:pt idx="3">
                  <c:v>50.7001141734522</c:v>
                </c:pt>
                <c:pt idx="4">
                  <c:v>5.0532130205026515</c:v>
                </c:pt>
                <c:pt idx="5">
                  <c:v>50.24989002498711</c:v>
                </c:pt>
                <c:pt idx="6">
                  <c:v>17.675045422859604</c:v>
                </c:pt>
                <c:pt idx="7">
                  <c:v>25.616211608264166</c:v>
                </c:pt>
                <c:pt idx="8">
                  <c:v>5.693288437313978</c:v>
                </c:pt>
                <c:pt idx="9">
                  <c:v>54.601521402557154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23.203520282267583</c:v>
                </c:pt>
                <c:pt idx="1">
                  <c:v>63.85181796558634</c:v>
                </c:pt>
                <c:pt idx="2">
                  <c:v>40.15650231161166</c:v>
                </c:pt>
                <c:pt idx="3">
                  <c:v>52.38519069980168</c:v>
                </c:pt>
                <c:pt idx="4">
                  <c:v>7.48179916377585</c:v>
                </c:pt>
                <c:pt idx="5">
                  <c:v>40.322982622748604</c:v>
                </c:pt>
                <c:pt idx="6">
                  <c:v>41.62262899806681</c:v>
                </c:pt>
                <c:pt idx="7">
                  <c:v>25.433682931010175</c:v>
                </c:pt>
                <c:pt idx="8">
                  <c:v>10.670645318897034</c:v>
                </c:pt>
                <c:pt idx="9">
                  <c:v>38.51471168392002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27.217919764489466</c:v>
                </c:pt>
                <c:pt idx="1">
                  <c:v>44.53349244692749</c:v>
                </c:pt>
                <c:pt idx="2">
                  <c:v>50.76638947994062</c:v>
                </c:pt>
                <c:pt idx="3">
                  <c:v>37.031883253305054</c:v>
                </c:pt>
                <c:pt idx="4">
                  <c:v>6.607783130432824</c:v>
                </c:pt>
                <c:pt idx="5">
                  <c:v>44.03886625471687</c:v>
                </c:pt>
                <c:pt idx="6">
                  <c:v>21.217610124043738</c:v>
                </c:pt>
                <c:pt idx="7">
                  <c:v>34.721543138315475</c:v>
                </c:pt>
                <c:pt idx="8">
                  <c:v>10.412311240633356</c:v>
                </c:pt>
                <c:pt idx="9">
                  <c:v>55.41698484304877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18.950688974658316</c:v>
                </c:pt>
                <c:pt idx="1">
                  <c:v>52.78300530047013</c:v>
                </c:pt>
                <c:pt idx="2">
                  <c:v>59.564213537197915</c:v>
                </c:pt>
                <c:pt idx="3">
                  <c:v>55.224687626550285</c:v>
                </c:pt>
                <c:pt idx="4">
                  <c:v>3.912412293640398</c:v>
                </c:pt>
                <c:pt idx="5">
                  <c:v>26.765863156322105</c:v>
                </c:pt>
                <c:pt idx="6">
                  <c:v>37.83820671674299</c:v>
                </c:pt>
                <c:pt idx="7">
                  <c:v>28.702802512947333</c:v>
                </c:pt>
                <c:pt idx="8">
                  <c:v>5.710018199124633</c:v>
                </c:pt>
                <c:pt idx="9">
                  <c:v>55.172694974725594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25.278729995383273</c:v>
                </c:pt>
                <c:pt idx="1">
                  <c:v>57.3603948144791</c:v>
                </c:pt>
                <c:pt idx="2">
                  <c:v>36.28570920602426</c:v>
                </c:pt>
                <c:pt idx="3">
                  <c:v>65.68948085730007</c:v>
                </c:pt>
                <c:pt idx="4">
                  <c:v>5.593714763277024</c:v>
                </c:pt>
                <c:pt idx="5">
                  <c:v>54.37712433625622</c:v>
                </c:pt>
                <c:pt idx="6">
                  <c:v>34.06859878237904</c:v>
                </c:pt>
                <c:pt idx="7">
                  <c:v>35.67402070006713</c:v>
                </c:pt>
                <c:pt idx="8">
                  <c:v>7.651822274336052</c:v>
                </c:pt>
                <c:pt idx="9">
                  <c:v>93.07782275457377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25.754873960539932</c:v>
                </c:pt>
                <c:pt idx="1">
                  <c:v>43.93839175332954</c:v>
                </c:pt>
                <c:pt idx="2">
                  <c:v>53.658601439863446</c:v>
                </c:pt>
                <c:pt idx="3">
                  <c:v>43.9407206628693</c:v>
                </c:pt>
                <c:pt idx="4">
                  <c:v>27.974214804564838</c:v>
                </c:pt>
                <c:pt idx="5">
                  <c:v>39.517452458369064</c:v>
                </c:pt>
                <c:pt idx="6">
                  <c:v>45.31665605816261</c:v>
                </c:pt>
                <c:pt idx="7">
                  <c:v>36.968393751431684</c:v>
                </c:pt>
                <c:pt idx="8">
                  <c:v>6.018652823924958</c:v>
                </c:pt>
                <c:pt idx="9">
                  <c:v>76.10134055131441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64.72393646639121</c:v>
                </c:pt>
                <c:pt idx="1">
                  <c:v>40.15650231161166</c:v>
                </c:pt>
                <c:pt idx="2">
                  <c:v>54.97114888570486</c:v>
                </c:pt>
                <c:pt idx="3">
                  <c:v>49.30066211293181</c:v>
                </c:pt>
                <c:pt idx="4">
                  <c:v>45.46980317031557</c:v>
                </c:pt>
                <c:pt idx="5">
                  <c:v>43.663114422201474</c:v>
                </c:pt>
                <c:pt idx="6">
                  <c:v>53.736722443718314</c:v>
                </c:pt>
                <c:pt idx="7">
                  <c:v>36.28570920602426</c:v>
                </c:pt>
                <c:pt idx="8">
                  <c:v>50.89895028666983</c:v>
                </c:pt>
                <c:pt idx="9">
                  <c:v>52.75042558955694</c:v>
                </c:pt>
                <c:pt idx="10">
                  <c:v>52.65761470788005</c:v>
                </c:pt>
                <c:pt idx="11">
                  <c:v>59.74802801559003</c:v>
                </c:pt>
                <c:pt idx="12">
                  <c:v>55.83873044004492</c:v>
                </c:pt>
                <c:pt idx="13">
                  <c:v>46.81129080342673</c:v>
                </c:pt>
                <c:pt idx="14">
                  <c:v>58.14552484286913</c:v>
                </c:pt>
                <c:pt idx="15">
                  <c:v>50.48369977019529</c:v>
                </c:pt>
                <c:pt idx="16">
                  <c:v>61.390987838811206</c:v>
                </c:pt>
                <c:pt idx="17">
                  <c:v>71.80102454058809</c:v>
                </c:pt>
                <c:pt idx="18">
                  <c:v>59.564213537197915</c:v>
                </c:pt>
                <c:pt idx="19">
                  <c:v>48.1148734628084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29.789536157828707</c:v>
                </c:pt>
                <c:pt idx="1">
                  <c:v>57.21972419436483</c:v>
                </c:pt>
                <c:pt idx="2">
                  <c:v>50.89895028666983</c:v>
                </c:pt>
                <c:pt idx="3">
                  <c:v>51.13808586911828</c:v>
                </c:pt>
                <c:pt idx="4">
                  <c:v>8.751999322375006</c:v>
                </c:pt>
                <c:pt idx="5">
                  <c:v>45.313656259188946</c:v>
                </c:pt>
                <c:pt idx="6">
                  <c:v>69.07218598462589</c:v>
                </c:pt>
                <c:pt idx="7">
                  <c:v>24.86057376614856</c:v>
                </c:pt>
                <c:pt idx="8">
                  <c:v>4.8945681258422855</c:v>
                </c:pt>
                <c:pt idx="9">
                  <c:v>26.954101930002263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27.720570989287193</c:v>
                </c:pt>
                <c:pt idx="1">
                  <c:v>52.6137138878962</c:v>
                </c:pt>
                <c:pt idx="2">
                  <c:v>48.1148734628084</c:v>
                </c:pt>
                <c:pt idx="3">
                  <c:v>40.17495946355522</c:v>
                </c:pt>
                <c:pt idx="4">
                  <c:v>15.335376498655872</c:v>
                </c:pt>
                <c:pt idx="5">
                  <c:v>61.06929683474816</c:v>
                </c:pt>
                <c:pt idx="6">
                  <c:v>36.0446645184997</c:v>
                </c:pt>
                <c:pt idx="7">
                  <c:v>19.975077969555947</c:v>
                </c:pt>
                <c:pt idx="8">
                  <c:v>3.195916845204204</c:v>
                </c:pt>
                <c:pt idx="9">
                  <c:v>61.01714459191894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28.9514080647749</c:v>
                </c:pt>
                <c:pt idx="1">
                  <c:v>44.40791783715301</c:v>
                </c:pt>
                <c:pt idx="2">
                  <c:v>45.49065722907513</c:v>
                </c:pt>
                <c:pt idx="3">
                  <c:v>43.924566417152874</c:v>
                </c:pt>
                <c:pt idx="4">
                  <c:v>3.3124893885589284</c:v>
                </c:pt>
                <c:pt idx="5">
                  <c:v>33.1960771351499</c:v>
                </c:pt>
                <c:pt idx="6">
                  <c:v>46.359437831206435</c:v>
                </c:pt>
                <c:pt idx="7">
                  <c:v>30.493547668041312</c:v>
                </c:pt>
                <c:pt idx="8">
                  <c:v>38.20120946980353</c:v>
                </c:pt>
                <c:pt idx="9">
                  <c:v>19.029300004097582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7.246004471550745</c:v>
                </c:pt>
                <c:pt idx="1">
                  <c:v>56.14736231991407</c:v>
                </c:pt>
                <c:pt idx="2">
                  <c:v>52.65761470788005</c:v>
                </c:pt>
                <c:pt idx="3">
                  <c:v>53.37450431354473</c:v>
                </c:pt>
                <c:pt idx="4">
                  <c:v>6.405437445144388</c:v>
                </c:pt>
                <c:pt idx="5">
                  <c:v>30.778545199318458</c:v>
                </c:pt>
                <c:pt idx="6">
                  <c:v>44.92620465670724</c:v>
                </c:pt>
                <c:pt idx="7">
                  <c:v>39.406028243418625</c:v>
                </c:pt>
                <c:pt idx="8">
                  <c:v>9.20097843484877</c:v>
                </c:pt>
                <c:pt idx="9">
                  <c:v>58.255093468602404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25.410368630427836</c:v>
                </c:pt>
                <c:pt idx="1">
                  <c:v>40.3395375125337</c:v>
                </c:pt>
                <c:pt idx="2">
                  <c:v>45.9916575435558</c:v>
                </c:pt>
                <c:pt idx="3">
                  <c:v>51.332167451193975</c:v>
                </c:pt>
                <c:pt idx="4">
                  <c:v>3.5713585522019278</c:v>
                </c:pt>
                <c:pt idx="5">
                  <c:v>46.97380746413294</c:v>
                </c:pt>
                <c:pt idx="6">
                  <c:v>23.244686307133996</c:v>
                </c:pt>
                <c:pt idx="7">
                  <c:v>41.45495771172727</c:v>
                </c:pt>
                <c:pt idx="8">
                  <c:v>4.490114064306867</c:v>
                </c:pt>
                <c:pt idx="9">
                  <c:v>45.883956296974304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12.45546904947373</c:v>
                </c:pt>
                <c:pt idx="1">
                  <c:v>47.04292719618937</c:v>
                </c:pt>
                <c:pt idx="2">
                  <c:v>56.13814176735663</c:v>
                </c:pt>
                <c:pt idx="3">
                  <c:v>47.256054618528395</c:v>
                </c:pt>
                <c:pt idx="4">
                  <c:v>6.234242250623589</c:v>
                </c:pt>
                <c:pt idx="5">
                  <c:v>53.016575294289666</c:v>
                </c:pt>
                <c:pt idx="6">
                  <c:v>27.1533298012566</c:v>
                </c:pt>
                <c:pt idx="7">
                  <c:v>34.68616165457552</c:v>
                </c:pt>
                <c:pt idx="8">
                  <c:v>13.854645918309934</c:v>
                </c:pt>
                <c:pt idx="9">
                  <c:v>40.83562134854642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37.92097283912402</c:v>
                </c:pt>
                <c:pt idx="1">
                  <c:v>43.605038304744085</c:v>
                </c:pt>
                <c:pt idx="2">
                  <c:v>42.391145500045724</c:v>
                </c:pt>
                <c:pt idx="3">
                  <c:v>38.274965009251446</c:v>
                </c:pt>
                <c:pt idx="4">
                  <c:v>8.69393733948702</c:v>
                </c:pt>
                <c:pt idx="5">
                  <c:v>49.27537704233084</c:v>
                </c:pt>
                <c:pt idx="6">
                  <c:v>59.44244039404909</c:v>
                </c:pt>
                <c:pt idx="7">
                  <c:v>40.85031834790607</c:v>
                </c:pt>
                <c:pt idx="8">
                  <c:v>4.0226106263200005</c:v>
                </c:pt>
                <c:pt idx="9">
                  <c:v>68.93692193762013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37.42449878852951</c:v>
                </c:pt>
                <c:pt idx="1">
                  <c:v>59.21799238675048</c:v>
                </c:pt>
                <c:pt idx="2">
                  <c:v>43.663114422201474</c:v>
                </c:pt>
                <c:pt idx="3">
                  <c:v>53.0392964784573</c:v>
                </c:pt>
                <c:pt idx="4">
                  <c:v>11.43342949252453</c:v>
                </c:pt>
                <c:pt idx="5">
                  <c:v>44.521836112285314</c:v>
                </c:pt>
                <c:pt idx="6">
                  <c:v>51.9510504681632</c:v>
                </c:pt>
                <c:pt idx="7">
                  <c:v>37.18307464982073</c:v>
                </c:pt>
                <c:pt idx="8">
                  <c:v>6.639568904437853</c:v>
                </c:pt>
                <c:pt idx="9">
                  <c:v>60.18250367871468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20.707800677795213</c:v>
                </c:pt>
                <c:pt idx="1">
                  <c:v>53.77579113248516</c:v>
                </c:pt>
                <c:pt idx="2">
                  <c:v>61.390987838811206</c:v>
                </c:pt>
                <c:pt idx="3">
                  <c:v>35.14107517748266</c:v>
                </c:pt>
                <c:pt idx="4">
                  <c:v>4.971896382182092</c:v>
                </c:pt>
                <c:pt idx="5">
                  <c:v>49.37859257962012</c:v>
                </c:pt>
                <c:pt idx="6">
                  <c:v>21.91102163416083</c:v>
                </c:pt>
                <c:pt idx="7">
                  <c:v>38.51169149685639</c:v>
                </c:pt>
                <c:pt idx="8">
                  <c:v>5.154665153370345</c:v>
                </c:pt>
                <c:pt idx="9">
                  <c:v>61.13515469528884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10.007721427067054</c:v>
                </c:pt>
                <c:pt idx="1">
                  <c:v>29.32951328114856</c:v>
                </c:pt>
                <c:pt idx="2">
                  <c:v>58.764408489392665</c:v>
                </c:pt>
                <c:pt idx="3">
                  <c:v>39.29970986810587</c:v>
                </c:pt>
                <c:pt idx="4">
                  <c:v>5.02387546484735</c:v>
                </c:pt>
                <c:pt idx="5">
                  <c:v>71.6639024736335</c:v>
                </c:pt>
                <c:pt idx="6">
                  <c:v>32.95532973282308</c:v>
                </c:pt>
                <c:pt idx="7">
                  <c:v>38.54721010770098</c:v>
                </c:pt>
                <c:pt idx="8">
                  <c:v>2.2041669690610037</c:v>
                </c:pt>
                <c:pt idx="9">
                  <c:v>63.293065494627875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53.877921660887374</c:v>
                </c:pt>
                <c:pt idx="1">
                  <c:v>52.38519069980168</c:v>
                </c:pt>
                <c:pt idx="2">
                  <c:v>32.65866938542048</c:v>
                </c:pt>
                <c:pt idx="3">
                  <c:v>35.51947842020856</c:v>
                </c:pt>
                <c:pt idx="4">
                  <c:v>40.32169838501457</c:v>
                </c:pt>
                <c:pt idx="5">
                  <c:v>53.0392964784573</c:v>
                </c:pt>
                <c:pt idx="6">
                  <c:v>50.7001141734522</c:v>
                </c:pt>
                <c:pt idx="7">
                  <c:v>65.68948085730007</c:v>
                </c:pt>
                <c:pt idx="8">
                  <c:v>51.13808586911828</c:v>
                </c:pt>
                <c:pt idx="9">
                  <c:v>60.01793353561532</c:v>
                </c:pt>
                <c:pt idx="10">
                  <c:v>53.37450431354473</c:v>
                </c:pt>
                <c:pt idx="11">
                  <c:v>56.74981493641563</c:v>
                </c:pt>
                <c:pt idx="12">
                  <c:v>36.93319851895652</c:v>
                </c:pt>
                <c:pt idx="13">
                  <c:v>56.05795880052649</c:v>
                </c:pt>
                <c:pt idx="14">
                  <c:v>49.45831266388391</c:v>
                </c:pt>
                <c:pt idx="15">
                  <c:v>46.108511347514856</c:v>
                </c:pt>
                <c:pt idx="16">
                  <c:v>35.14107517748266</c:v>
                </c:pt>
                <c:pt idx="17">
                  <c:v>49.16465586331476</c:v>
                </c:pt>
                <c:pt idx="18">
                  <c:v>55.224687626550285</c:v>
                </c:pt>
                <c:pt idx="19">
                  <c:v>40.17495946355522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26.84584944169913</c:v>
                </c:pt>
                <c:pt idx="1">
                  <c:v>49.19846669862631</c:v>
                </c:pt>
                <c:pt idx="2">
                  <c:v>55.79644964625847</c:v>
                </c:pt>
                <c:pt idx="3">
                  <c:v>52.20643672663305</c:v>
                </c:pt>
                <c:pt idx="4">
                  <c:v>9.606915086948021</c:v>
                </c:pt>
                <c:pt idx="5">
                  <c:v>29.87899278894873</c:v>
                </c:pt>
                <c:pt idx="6">
                  <c:v>15.904254898500394</c:v>
                </c:pt>
                <c:pt idx="7">
                  <c:v>27.792644320063143</c:v>
                </c:pt>
                <c:pt idx="8">
                  <c:v>3.51401372895968</c:v>
                </c:pt>
                <c:pt idx="9">
                  <c:v>42.137085042576196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38.288539003197016</c:v>
                </c:pt>
                <c:pt idx="1">
                  <c:v>46.79037274321383</c:v>
                </c:pt>
                <c:pt idx="2">
                  <c:v>56.36418673578585</c:v>
                </c:pt>
                <c:pt idx="3">
                  <c:v>50.00536069172815</c:v>
                </c:pt>
                <c:pt idx="4">
                  <c:v>3.499433740689792</c:v>
                </c:pt>
                <c:pt idx="5">
                  <c:v>59.04293675236413</c:v>
                </c:pt>
                <c:pt idx="6">
                  <c:v>37.0649743628547</c:v>
                </c:pt>
                <c:pt idx="7">
                  <c:v>26.319659311013787</c:v>
                </c:pt>
                <c:pt idx="8">
                  <c:v>6.996188892433071</c:v>
                </c:pt>
                <c:pt idx="9">
                  <c:v>42.93748874627522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10.82228974976132</c:v>
                </c:pt>
                <c:pt idx="1">
                  <c:v>42.16544891064611</c:v>
                </c:pt>
                <c:pt idx="2">
                  <c:v>53.203352491571636</c:v>
                </c:pt>
                <c:pt idx="3">
                  <c:v>44.470645129707236</c:v>
                </c:pt>
                <c:pt idx="4">
                  <c:v>16.249458939193847</c:v>
                </c:pt>
                <c:pt idx="5">
                  <c:v>30.44499217201366</c:v>
                </c:pt>
                <c:pt idx="6">
                  <c:v>50.68324047922445</c:v>
                </c:pt>
                <c:pt idx="7">
                  <c:v>33.143264027608275</c:v>
                </c:pt>
                <c:pt idx="8">
                  <c:v>5.5401366411614275</c:v>
                </c:pt>
                <c:pt idx="9">
                  <c:v>49.87453450656377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18.47166531685622</c:v>
                </c:pt>
                <c:pt idx="1">
                  <c:v>41.18503247730467</c:v>
                </c:pt>
                <c:pt idx="2">
                  <c:v>55.658948244677575</c:v>
                </c:pt>
                <c:pt idx="3">
                  <c:v>49.92058933407681</c:v>
                </c:pt>
                <c:pt idx="4">
                  <c:v>19.96134264856486</c:v>
                </c:pt>
                <c:pt idx="5">
                  <c:v>52.38083549969297</c:v>
                </c:pt>
                <c:pt idx="6">
                  <c:v>41.432701405016495</c:v>
                </c:pt>
                <c:pt idx="7">
                  <c:v>38.194481748669496</c:v>
                </c:pt>
                <c:pt idx="8">
                  <c:v>5.590060590693575</c:v>
                </c:pt>
                <c:pt idx="9">
                  <c:v>45.46368976962524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12.103102267010389</c:v>
                </c:pt>
                <c:pt idx="1">
                  <c:v>62.91907472472487</c:v>
                </c:pt>
                <c:pt idx="2">
                  <c:v>54.97114888570486</c:v>
                </c:pt>
                <c:pt idx="3">
                  <c:v>32.65866938542048</c:v>
                </c:pt>
                <c:pt idx="4">
                  <c:v>15.11138387930214</c:v>
                </c:pt>
                <c:pt idx="5">
                  <c:v>40.72370016743848</c:v>
                </c:pt>
                <c:pt idx="6">
                  <c:v>30.259197255328164</c:v>
                </c:pt>
                <c:pt idx="7">
                  <c:v>33.60793035666006</c:v>
                </c:pt>
                <c:pt idx="8">
                  <c:v>5.7888721105675796</c:v>
                </c:pt>
                <c:pt idx="9">
                  <c:v>34.752062361416414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28.402885380587197</c:v>
                </c:pt>
                <c:pt idx="1">
                  <c:v>52.9087513911426</c:v>
                </c:pt>
                <c:pt idx="2">
                  <c:v>71.80102454058809</c:v>
                </c:pt>
                <c:pt idx="3">
                  <c:v>49.16465586331476</c:v>
                </c:pt>
                <c:pt idx="4">
                  <c:v>14.630723067270617</c:v>
                </c:pt>
                <c:pt idx="5">
                  <c:v>64.057529021277</c:v>
                </c:pt>
                <c:pt idx="6">
                  <c:v>14.428290667861042</c:v>
                </c:pt>
                <c:pt idx="7">
                  <c:v>32.10964796206293</c:v>
                </c:pt>
                <c:pt idx="8">
                  <c:v>7.146927147890625</c:v>
                </c:pt>
                <c:pt idx="9">
                  <c:v>29.307672431883912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34.65952066262175</c:v>
                </c:pt>
                <c:pt idx="1">
                  <c:v>45.24538616676909</c:v>
                </c:pt>
                <c:pt idx="2">
                  <c:v>48.58946304580578</c:v>
                </c:pt>
                <c:pt idx="3">
                  <c:v>52.15111406879959</c:v>
                </c:pt>
                <c:pt idx="4">
                  <c:v>3.730971666493434</c:v>
                </c:pt>
                <c:pt idx="5">
                  <c:v>55.36502999607457</c:v>
                </c:pt>
                <c:pt idx="6">
                  <c:v>60.542398441693756</c:v>
                </c:pt>
                <c:pt idx="7">
                  <c:v>42.10856699874219</c:v>
                </c:pt>
                <c:pt idx="8">
                  <c:v>7.054109032086023</c:v>
                </c:pt>
                <c:pt idx="9">
                  <c:v>47.58558638017619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7.573600981605208</c:v>
                </c:pt>
                <c:pt idx="1">
                  <c:v>48.95795278514133</c:v>
                </c:pt>
                <c:pt idx="2">
                  <c:v>57.21668318757657</c:v>
                </c:pt>
                <c:pt idx="3">
                  <c:v>51.15150578404038</c:v>
                </c:pt>
                <c:pt idx="4">
                  <c:v>37.67994119086728</c:v>
                </c:pt>
                <c:pt idx="5">
                  <c:v>50.76733119561466</c:v>
                </c:pt>
                <c:pt idx="6">
                  <c:v>40.880518753316586</c:v>
                </c:pt>
                <c:pt idx="7">
                  <c:v>41.549373416805224</c:v>
                </c:pt>
                <c:pt idx="8">
                  <c:v>5.067913697593276</c:v>
                </c:pt>
                <c:pt idx="9">
                  <c:v>48.10472173065861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24.721031987230806</c:v>
                </c:pt>
                <c:pt idx="1">
                  <c:v>39.017437941910565</c:v>
                </c:pt>
                <c:pt idx="2">
                  <c:v>51.61240620627745</c:v>
                </c:pt>
                <c:pt idx="3">
                  <c:v>33.80257317608335</c:v>
                </c:pt>
                <c:pt idx="4">
                  <c:v>5.641770790725117</c:v>
                </c:pt>
                <c:pt idx="5">
                  <c:v>10.11314173069891</c:v>
                </c:pt>
                <c:pt idx="6">
                  <c:v>51.59040550398939</c:v>
                </c:pt>
                <c:pt idx="7">
                  <c:v>41.59504062083707</c:v>
                </c:pt>
                <c:pt idx="8">
                  <c:v>68.3491336680153</c:v>
                </c:pt>
                <c:pt idx="9">
                  <c:v>35.4467915702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24.2058808164288</c:v>
                </c:pt>
                <c:pt idx="1">
                  <c:v>37.58093939846697</c:v>
                </c:pt>
                <c:pt idx="2">
                  <c:v>46.90601748902677</c:v>
                </c:pt>
                <c:pt idx="3">
                  <c:v>38.499061879891066</c:v>
                </c:pt>
                <c:pt idx="4">
                  <c:v>10.4712146559628</c:v>
                </c:pt>
                <c:pt idx="5">
                  <c:v>49.70894231887275</c:v>
                </c:pt>
                <c:pt idx="6">
                  <c:v>48.893932859740346</c:v>
                </c:pt>
                <c:pt idx="7">
                  <c:v>37.23658278951991</c:v>
                </c:pt>
                <c:pt idx="8">
                  <c:v>6.422701058216114</c:v>
                </c:pt>
                <c:pt idx="9">
                  <c:v>36.88850084578126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11.493249657512687</c:v>
                </c:pt>
                <c:pt idx="1">
                  <c:v>7.48179916377585</c:v>
                </c:pt>
                <c:pt idx="2">
                  <c:v>15.11138387930214</c:v>
                </c:pt>
                <c:pt idx="3">
                  <c:v>9.820937358852273</c:v>
                </c:pt>
                <c:pt idx="4">
                  <c:v>3.8423692499848308</c:v>
                </c:pt>
                <c:pt idx="5">
                  <c:v>11.43342949252453</c:v>
                </c:pt>
                <c:pt idx="6">
                  <c:v>5.0532130205026515</c:v>
                </c:pt>
                <c:pt idx="7">
                  <c:v>5.593714763277024</c:v>
                </c:pt>
                <c:pt idx="8">
                  <c:v>8.751999322375006</c:v>
                </c:pt>
                <c:pt idx="9">
                  <c:v>4.109747339689067</c:v>
                </c:pt>
                <c:pt idx="10">
                  <c:v>6.405437445144388</c:v>
                </c:pt>
                <c:pt idx="11">
                  <c:v>25.394412940462793</c:v>
                </c:pt>
                <c:pt idx="12">
                  <c:v>17.510909068209628</c:v>
                </c:pt>
                <c:pt idx="13">
                  <c:v>30.3636859700249</c:v>
                </c:pt>
                <c:pt idx="14">
                  <c:v>3.760074326107125</c:v>
                </c:pt>
                <c:pt idx="15">
                  <c:v>27.955500409319356</c:v>
                </c:pt>
                <c:pt idx="16">
                  <c:v>4.971896382182092</c:v>
                </c:pt>
                <c:pt idx="17">
                  <c:v>14.630723067270617</c:v>
                </c:pt>
                <c:pt idx="18">
                  <c:v>3.912412293640398</c:v>
                </c:pt>
                <c:pt idx="19">
                  <c:v>15.335376498655872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26.84320205074123</c:v>
                </c:pt>
                <c:pt idx="1">
                  <c:v>36.747697377440936</c:v>
                </c:pt>
                <c:pt idx="2">
                  <c:v>61.73069176303306</c:v>
                </c:pt>
                <c:pt idx="3">
                  <c:v>51.40504319491733</c:v>
                </c:pt>
                <c:pt idx="4">
                  <c:v>19.435782743508373</c:v>
                </c:pt>
                <c:pt idx="5">
                  <c:v>41.13316181540863</c:v>
                </c:pt>
                <c:pt idx="6">
                  <c:v>42.62025986730019</c:v>
                </c:pt>
                <c:pt idx="7">
                  <c:v>38.978751553692746</c:v>
                </c:pt>
                <c:pt idx="8">
                  <c:v>0.43778729551376305</c:v>
                </c:pt>
                <c:pt idx="9">
                  <c:v>64.07085787981741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4.381563995030875</c:v>
                </c:pt>
                <c:pt idx="1">
                  <c:v>41.64147735925258</c:v>
                </c:pt>
                <c:pt idx="2">
                  <c:v>48.632184495999816</c:v>
                </c:pt>
                <c:pt idx="3">
                  <c:v>48.22490361307823</c:v>
                </c:pt>
                <c:pt idx="4">
                  <c:v>10.251028351897743</c:v>
                </c:pt>
                <c:pt idx="5">
                  <c:v>53.653901402481225</c:v>
                </c:pt>
                <c:pt idx="6">
                  <c:v>37.72421543078148</c:v>
                </c:pt>
                <c:pt idx="7">
                  <c:v>35.16342521538496</c:v>
                </c:pt>
                <c:pt idx="8">
                  <c:v>6.132033914318924</c:v>
                </c:pt>
                <c:pt idx="9">
                  <c:v>18.571178434072255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25.380036177685795</c:v>
                </c:pt>
                <c:pt idx="1">
                  <c:v>54.61445840428798</c:v>
                </c:pt>
                <c:pt idx="2">
                  <c:v>46.81129080342673</c:v>
                </c:pt>
                <c:pt idx="3">
                  <c:v>56.05795880052649</c:v>
                </c:pt>
                <c:pt idx="4">
                  <c:v>30.3636859700249</c:v>
                </c:pt>
                <c:pt idx="5">
                  <c:v>32.816729819911856</c:v>
                </c:pt>
                <c:pt idx="6">
                  <c:v>51.54071386198892</c:v>
                </c:pt>
                <c:pt idx="7">
                  <c:v>38.45092415999363</c:v>
                </c:pt>
                <c:pt idx="8">
                  <c:v>4.261132915924579</c:v>
                </c:pt>
                <c:pt idx="9">
                  <c:v>50.920966361351134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15.406312651830032</c:v>
                </c:pt>
                <c:pt idx="1">
                  <c:v>54.060181490415545</c:v>
                </c:pt>
                <c:pt idx="2">
                  <c:v>50.48369977019529</c:v>
                </c:pt>
                <c:pt idx="3">
                  <c:v>46.108511347514856</c:v>
                </c:pt>
                <c:pt idx="4">
                  <c:v>27.955500409319356</c:v>
                </c:pt>
                <c:pt idx="5">
                  <c:v>56.03891830700941</c:v>
                </c:pt>
                <c:pt idx="6">
                  <c:v>32.67809078946474</c:v>
                </c:pt>
                <c:pt idx="7">
                  <c:v>31.22587793593284</c:v>
                </c:pt>
                <c:pt idx="8">
                  <c:v>9.839673051517657</c:v>
                </c:pt>
                <c:pt idx="9">
                  <c:v>66.25142892902328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19.463570705550104</c:v>
                </c:pt>
                <c:pt idx="1">
                  <c:v>55.91211953987795</c:v>
                </c:pt>
                <c:pt idx="2">
                  <c:v>59.74802801559003</c:v>
                </c:pt>
                <c:pt idx="3">
                  <c:v>56.74981493641563</c:v>
                </c:pt>
                <c:pt idx="4">
                  <c:v>25.394412940462793</c:v>
                </c:pt>
                <c:pt idx="5">
                  <c:v>45.674595160303724</c:v>
                </c:pt>
                <c:pt idx="6">
                  <c:v>43.95750409264634</c:v>
                </c:pt>
                <c:pt idx="7">
                  <c:v>25.944536061961376</c:v>
                </c:pt>
                <c:pt idx="8">
                  <c:v>7.454791221962459</c:v>
                </c:pt>
                <c:pt idx="9">
                  <c:v>43.96567438880985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97a-e6dd-fb52-6a20fdf5555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97a-e6dd-fb52-6a20fdf5555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97a-e6dd-fb52-6a20fdf5555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97a-e6dd-fb52-6a20fdf5555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97a-e6dd-fb52-6a20fdf5555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97a-e6dd-fb52-6a20fdf5555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97a-e6dd-fb52-6a20fdf5555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97a-e6dd-fb52-6a20fdf5555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97a-e6dd-fb52-6a20fdf5555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97a-e6dd-fb52-6a20fdf5555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97a-e6dd-fb52-6a20fdf5555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97a-e6dd-fb52-6a20fdf5555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97a-e6dd-fb52-6a20fdf5555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97a-e6dd-fb52-6a20fdf5555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97a-e6dd-fb52-6a20fdf5555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97a-e6dd-fb52-6a20fdf5555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97a-e6dd-fb52-6a20fdf5555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97a-e6dd-fb52-6a20fdf5555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97a-e6dd-fb52-6a20fdf5555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97a-e6dd-fb52-6a20fdf5555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46.79037274321383</c:v>
                </c:pt>
                <c:pt idx="1">
                  <c:v>43.605038304744085</c:v>
                </c:pt>
                <c:pt idx="2">
                  <c:v>41.46761118096264</c:v>
                </c:pt>
                <c:pt idx="3">
                  <c:v>59.21799238675048</c:v>
                </c:pt>
                <c:pt idx="4">
                  <c:v>45.45741093323875</c:v>
                </c:pt>
                <c:pt idx="5">
                  <c:v>52.19435011255398</c:v>
                </c:pt>
                <c:pt idx="6">
                  <c:v>45.24538616676909</c:v>
                </c:pt>
                <c:pt idx="7">
                  <c:v>45.044808057180354</c:v>
                </c:pt>
                <c:pt idx="8">
                  <c:v>48.85666142851578</c:v>
                </c:pt>
                <c:pt idx="9">
                  <c:v>49.25559983612424</c:v>
                </c:pt>
                <c:pt idx="10">
                  <c:v>42.11519917892035</c:v>
                </c:pt>
                <c:pt idx="11">
                  <c:v>48.008135830255966</c:v>
                </c:pt>
                <c:pt idx="12">
                  <c:v>57.21972419436483</c:v>
                </c:pt>
                <c:pt idx="13">
                  <c:v>39.44986437432877</c:v>
                </c:pt>
                <c:pt idx="14">
                  <c:v>58.739263363488334</c:v>
                </c:pt>
                <c:pt idx="15">
                  <c:v>44.40791783715301</c:v>
                </c:pt>
                <c:pt idx="16">
                  <c:v>52.9087513911426</c:v>
                </c:pt>
                <c:pt idx="17">
                  <c:v>64.11116014657851</c:v>
                </c:pt>
                <c:pt idx="18">
                  <c:v>52.6137138878962</c:v>
                </c:pt>
                <c:pt idx="19">
                  <c:v>44.53349244692749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53f-8ad5-2c89-d6b0ce1c0ec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53f-8ad5-2c89-d6b0ce1c0ec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53f-8ad5-2c89-d6b0ce1c0ec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53f-8ad5-2c89-d6b0ce1c0ec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53f-8ad5-2c89-d6b0ce1c0ec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53f-8ad5-2c89-d6b0ce1c0ec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53f-8ad5-2c89-d6b0ce1c0ec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53f-8ad5-2c89-d6b0ce1c0ec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53f-8ad5-2c89-d6b0ce1c0ec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53f-8ad5-2c89-d6b0ce1c0ec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53f-8ad5-2c89-d6b0ce1c0ec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53f-8ad5-2c89-d6b0ce1c0ec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53f-8ad5-2c89-d6b0ce1c0ec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53f-8ad5-2c89-d6b0ce1c0ec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53f-8ad5-2c89-d6b0ce1c0ec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53f-8ad5-2c89-d6b0ce1c0ec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53f-8ad5-2c89-d6b0ce1c0ec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53f-8ad5-2c89-d6b0ce1c0ec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53f-8ad5-2c89-d6b0ce1c0ec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53f-8ad5-2c89-d6b0ce1c0ec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56.36418673578585</c:v>
                </c:pt>
                <c:pt idx="1">
                  <c:v>42.391145500045724</c:v>
                </c:pt>
                <c:pt idx="2">
                  <c:v>48.222227471801574</c:v>
                </c:pt>
                <c:pt idx="3">
                  <c:v>43.663114422201474</c:v>
                </c:pt>
                <c:pt idx="4">
                  <c:v>60.31609474443549</c:v>
                </c:pt>
                <c:pt idx="5">
                  <c:v>52.250052435007454</c:v>
                </c:pt>
                <c:pt idx="6">
                  <c:v>48.58946304580578</c:v>
                </c:pt>
                <c:pt idx="7">
                  <c:v>49.39415599476817</c:v>
                </c:pt>
                <c:pt idx="8">
                  <c:v>55.86446162323718</c:v>
                </c:pt>
                <c:pt idx="9">
                  <c:v>60.99977337172661</c:v>
                </c:pt>
                <c:pt idx="10">
                  <c:v>47.56244108053714</c:v>
                </c:pt>
                <c:pt idx="11">
                  <c:v>44.77621388981193</c:v>
                </c:pt>
                <c:pt idx="12">
                  <c:v>50.89895028666983</c:v>
                </c:pt>
                <c:pt idx="13">
                  <c:v>48.6317958718716</c:v>
                </c:pt>
                <c:pt idx="14">
                  <c:v>53.736722443718314</c:v>
                </c:pt>
                <c:pt idx="15">
                  <c:v>45.49065722907513</c:v>
                </c:pt>
                <c:pt idx="16">
                  <c:v>71.80102454058809</c:v>
                </c:pt>
                <c:pt idx="17">
                  <c:v>64.72393646639121</c:v>
                </c:pt>
                <c:pt idx="18">
                  <c:v>48.1148734628084</c:v>
                </c:pt>
                <c:pt idx="19">
                  <c:v>50.76638947994062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97b-1879-76b1-b8ec39714ae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97b-1879-76b1-b8ec39714ae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97b-1879-76b1-b8ec39714ae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97b-1879-76b1-b8ec39714ae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97b-1879-76b1-b8ec39714ae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97b-1879-76b1-b8ec39714ae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97b-1879-76b1-b8ec39714ae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97b-1879-76b1-b8ec39714ae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97b-1879-76b1-b8ec39714ae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97b-1879-76b1-b8ec39714ae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97b-1879-76b1-b8ec39714ae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97b-1879-76b1-b8ec39714ae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97b-1879-76b1-b8ec39714ae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97b-1879-76b1-b8ec39714ae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97b-1879-76b1-b8ec39714ae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97b-1879-76b1-b8ec39714ae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97b-1879-76b1-b8ec39714ae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97b-1879-76b1-b8ec39714ae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97b-1879-76b1-b8ec39714ae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97b-1879-76b1-b8ec39714ae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50.00536069172815</c:v>
                </c:pt>
                <c:pt idx="1">
                  <c:v>38.274965009251446</c:v>
                </c:pt>
                <c:pt idx="2">
                  <c:v>37.17626398608671</c:v>
                </c:pt>
                <c:pt idx="3">
                  <c:v>53.0392964784573</c:v>
                </c:pt>
                <c:pt idx="4">
                  <c:v>42.36998189673745</c:v>
                </c:pt>
                <c:pt idx="5">
                  <c:v>43.90382458223742</c:v>
                </c:pt>
                <c:pt idx="6">
                  <c:v>52.15111406879959</c:v>
                </c:pt>
                <c:pt idx="7">
                  <c:v>49.74048841918879</c:v>
                </c:pt>
                <c:pt idx="8">
                  <c:v>41.08937394944316</c:v>
                </c:pt>
                <c:pt idx="9">
                  <c:v>55.37065440147561</c:v>
                </c:pt>
                <c:pt idx="10">
                  <c:v>43.63630922807029</c:v>
                </c:pt>
                <c:pt idx="11">
                  <c:v>29.67911086639135</c:v>
                </c:pt>
                <c:pt idx="12">
                  <c:v>51.13808586911828</c:v>
                </c:pt>
                <c:pt idx="13">
                  <c:v>43.3405632996527</c:v>
                </c:pt>
                <c:pt idx="14">
                  <c:v>50.7001141734522</c:v>
                </c:pt>
                <c:pt idx="15">
                  <c:v>43.924566417152874</c:v>
                </c:pt>
                <c:pt idx="16">
                  <c:v>49.16465586331476</c:v>
                </c:pt>
                <c:pt idx="17">
                  <c:v>53.877921660887374</c:v>
                </c:pt>
                <c:pt idx="18">
                  <c:v>40.17495946355522</c:v>
                </c:pt>
                <c:pt idx="19">
                  <c:v>37.031883253305054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3a1-4a3e-3a96-afbd08ac03c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3a1-4a3e-3a96-afbd08ac03c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3a1-4a3e-3a96-afbd08ac03c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3a1-4a3e-3a96-afbd08ac03c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3a1-4a3e-3a96-afbd08ac03c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3a1-4a3e-3a96-afbd08ac03c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3a1-4a3e-3a96-afbd08ac03c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3a1-4a3e-3a96-afbd08ac03c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3a1-4a3e-3a96-afbd08ac03c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3a1-4a3e-3a96-afbd08ac03c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3a1-4a3e-3a96-afbd08ac03c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3a1-4a3e-3a96-afbd08ac03c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3a1-4a3e-3a96-afbd08ac03c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3a1-4a3e-3a96-afbd08ac03c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3a1-4a3e-3a96-afbd08ac03c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3a1-4a3e-3a96-afbd08ac03c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3a1-4a3e-3a96-afbd08ac03c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3a1-4a3e-3a96-afbd08ac03c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3a1-4a3e-3a96-afbd08ac03c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3a1-4a3e-3a96-afbd08ac03c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3.499433740689792</c:v>
                </c:pt>
                <c:pt idx="1">
                  <c:v>8.69393733948702</c:v>
                </c:pt>
                <c:pt idx="2">
                  <c:v>7.162510902577042</c:v>
                </c:pt>
                <c:pt idx="3">
                  <c:v>11.43342949252453</c:v>
                </c:pt>
                <c:pt idx="4">
                  <c:v>6.243208242765412</c:v>
                </c:pt>
                <c:pt idx="5">
                  <c:v>13.688496303672753</c:v>
                </c:pt>
                <c:pt idx="6">
                  <c:v>3.730971666493434</c:v>
                </c:pt>
                <c:pt idx="7">
                  <c:v>5.3674065935845965</c:v>
                </c:pt>
                <c:pt idx="8">
                  <c:v>7.6145196896804475</c:v>
                </c:pt>
                <c:pt idx="9">
                  <c:v>9.794328520663568</c:v>
                </c:pt>
                <c:pt idx="10">
                  <c:v>3.553263172211312</c:v>
                </c:pt>
                <c:pt idx="11">
                  <c:v>6.0230358126525685</c:v>
                </c:pt>
                <c:pt idx="12">
                  <c:v>8.751999322375006</c:v>
                </c:pt>
                <c:pt idx="13">
                  <c:v>14.460718553893134</c:v>
                </c:pt>
                <c:pt idx="14">
                  <c:v>5.0532130205026515</c:v>
                </c:pt>
                <c:pt idx="15">
                  <c:v>3.3124893885589284</c:v>
                </c:pt>
                <c:pt idx="16">
                  <c:v>14.630723067270617</c:v>
                </c:pt>
                <c:pt idx="17">
                  <c:v>11.493249657512687</c:v>
                </c:pt>
                <c:pt idx="18">
                  <c:v>15.335376498655872</c:v>
                </c:pt>
                <c:pt idx="19">
                  <c:v>6.607783130432824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c9a-7b84-a0a9-5e8651aca2f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c9a-7b84-a0a9-5e8651aca2f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c9a-7b84-a0a9-5e8651aca2f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c9a-7b84-a0a9-5e8651aca2f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c9a-7b84-a0a9-5e8651aca2f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c9a-7b84-a0a9-5e8651aca2f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c9a-7b84-a0a9-5e8651aca2f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c9a-7b84-a0a9-5e8651aca2f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c9a-7b84-a0a9-5e8651aca2f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c9a-7b84-a0a9-5e8651aca2f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c9a-7b84-a0a9-5e8651aca2f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c9a-7b84-a0a9-5e8651aca2f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c9a-7b84-a0a9-5e8651aca2f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c9a-7b84-a0a9-5e8651aca2f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c9a-7b84-a0a9-5e8651aca2f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c9a-7b84-a0a9-5e8651aca2f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c9a-7b84-a0a9-5e8651aca2f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c9a-7b84-a0a9-5e8651aca2f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c9a-7b84-a0a9-5e8651aca2f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c9a-7b84-a0a9-5e8651aca2f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59.04293675236413</c:v>
                </c:pt>
                <c:pt idx="1">
                  <c:v>49.27537704233084</c:v>
                </c:pt>
                <c:pt idx="2">
                  <c:v>38.001712814384376</c:v>
                </c:pt>
                <c:pt idx="3">
                  <c:v>44.521836112285314</c:v>
                </c:pt>
                <c:pt idx="4">
                  <c:v>45.19539999090728</c:v>
                </c:pt>
                <c:pt idx="5">
                  <c:v>36.10786003638199</c:v>
                </c:pt>
                <c:pt idx="6">
                  <c:v>55.36502999607457</c:v>
                </c:pt>
                <c:pt idx="7">
                  <c:v>50.48002563077284</c:v>
                </c:pt>
                <c:pt idx="8">
                  <c:v>48.593237452235485</c:v>
                </c:pt>
                <c:pt idx="9">
                  <c:v>47.653488637562276</c:v>
                </c:pt>
                <c:pt idx="10">
                  <c:v>48.01907149556287</c:v>
                </c:pt>
                <c:pt idx="11">
                  <c:v>42.88120821703246</c:v>
                </c:pt>
                <c:pt idx="12">
                  <c:v>45.313656259188946</c:v>
                </c:pt>
                <c:pt idx="13">
                  <c:v>70.38324519437349</c:v>
                </c:pt>
                <c:pt idx="14">
                  <c:v>50.24989002498711</c:v>
                </c:pt>
                <c:pt idx="15">
                  <c:v>33.1960771351499</c:v>
                </c:pt>
                <c:pt idx="16">
                  <c:v>64.057529021277</c:v>
                </c:pt>
                <c:pt idx="17">
                  <c:v>49.6143160988419</c:v>
                </c:pt>
                <c:pt idx="18">
                  <c:v>61.06929683474816</c:v>
                </c:pt>
                <c:pt idx="19">
                  <c:v>44.03886625471687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49.6143160988419</c:v>
                </c:pt>
                <c:pt idx="1">
                  <c:v>40.322982622748604</c:v>
                </c:pt>
                <c:pt idx="2">
                  <c:v>40.72370016743848</c:v>
                </c:pt>
                <c:pt idx="3">
                  <c:v>55.438058285373415</c:v>
                </c:pt>
                <c:pt idx="4">
                  <c:v>53.91073856387467</c:v>
                </c:pt>
                <c:pt idx="5">
                  <c:v>44.521836112285314</c:v>
                </c:pt>
                <c:pt idx="6">
                  <c:v>50.24989002498711</c:v>
                </c:pt>
                <c:pt idx="7">
                  <c:v>54.37712433625622</c:v>
                </c:pt>
                <c:pt idx="8">
                  <c:v>45.313656259188946</c:v>
                </c:pt>
                <c:pt idx="9">
                  <c:v>55.88841929126623</c:v>
                </c:pt>
                <c:pt idx="10">
                  <c:v>30.778545199318458</c:v>
                </c:pt>
                <c:pt idx="11">
                  <c:v>45.674595160303724</c:v>
                </c:pt>
                <c:pt idx="12">
                  <c:v>60.40592288955016</c:v>
                </c:pt>
                <c:pt idx="13">
                  <c:v>32.816729819911856</c:v>
                </c:pt>
                <c:pt idx="14">
                  <c:v>26.58660115440599</c:v>
                </c:pt>
                <c:pt idx="15">
                  <c:v>56.03891830700941</c:v>
                </c:pt>
                <c:pt idx="16">
                  <c:v>49.37859257962012</c:v>
                </c:pt>
                <c:pt idx="17">
                  <c:v>64.057529021277</c:v>
                </c:pt>
                <c:pt idx="18">
                  <c:v>26.765863156322105</c:v>
                </c:pt>
                <c:pt idx="19">
                  <c:v>61.06929683474816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d11-f8ec-b6d3-52e72ae679b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d11-f8ec-b6d3-52e72ae679b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d11-f8ec-b6d3-52e72ae679b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d11-f8ec-b6d3-52e72ae679b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d11-f8ec-b6d3-52e72ae679b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d11-f8ec-b6d3-52e72ae679b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d11-f8ec-b6d3-52e72ae679b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d11-f8ec-b6d3-52e72ae679b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d11-f8ec-b6d3-52e72ae679b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d11-f8ec-b6d3-52e72ae679b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d11-f8ec-b6d3-52e72ae679b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d11-f8ec-b6d3-52e72ae679b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d11-f8ec-b6d3-52e72ae679b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d11-f8ec-b6d3-52e72ae679b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d11-f8ec-b6d3-52e72ae679b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d11-f8ec-b6d3-52e72ae679b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d11-f8ec-b6d3-52e72ae679b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d11-f8ec-b6d3-52e72ae679b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d11-f8ec-b6d3-52e72ae679b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d11-f8ec-b6d3-52e72ae679b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37.0649743628547</c:v>
                </c:pt>
                <c:pt idx="1">
                  <c:v>59.44244039404909</c:v>
                </c:pt>
                <c:pt idx="2">
                  <c:v>37.1148547689736</c:v>
                </c:pt>
                <c:pt idx="3">
                  <c:v>51.9510504681632</c:v>
                </c:pt>
                <c:pt idx="4">
                  <c:v>50.99692642311672</c:v>
                </c:pt>
                <c:pt idx="5">
                  <c:v>37.25325696300967</c:v>
                </c:pt>
                <c:pt idx="6">
                  <c:v>60.542398441693756</c:v>
                </c:pt>
                <c:pt idx="7">
                  <c:v>12.654481623026324</c:v>
                </c:pt>
                <c:pt idx="8">
                  <c:v>29.146493013900745</c:v>
                </c:pt>
                <c:pt idx="9">
                  <c:v>13.832806906564898</c:v>
                </c:pt>
                <c:pt idx="10">
                  <c:v>33.33274840486949</c:v>
                </c:pt>
                <c:pt idx="11">
                  <c:v>28.5691666876742</c:v>
                </c:pt>
                <c:pt idx="12">
                  <c:v>69.07218598462589</c:v>
                </c:pt>
                <c:pt idx="13">
                  <c:v>33.81623440608744</c:v>
                </c:pt>
                <c:pt idx="14">
                  <c:v>17.675045422859604</c:v>
                </c:pt>
                <c:pt idx="15">
                  <c:v>46.359437831206435</c:v>
                </c:pt>
                <c:pt idx="16">
                  <c:v>14.428290667861042</c:v>
                </c:pt>
                <c:pt idx="17">
                  <c:v>51.804698501984575</c:v>
                </c:pt>
                <c:pt idx="18">
                  <c:v>36.0446645184997</c:v>
                </c:pt>
                <c:pt idx="19">
                  <c:v>21.217610124043738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2d8-6034-655a-76367ed1af5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2d8-6034-655a-76367ed1af5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2d8-6034-655a-76367ed1af5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2d8-6034-655a-76367ed1af5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2d8-6034-655a-76367ed1af5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2d8-6034-655a-76367ed1af5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2d8-6034-655a-76367ed1af5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2d8-6034-655a-76367ed1af5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2d8-6034-655a-76367ed1af5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2d8-6034-655a-76367ed1af5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2d8-6034-655a-76367ed1af5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2d8-6034-655a-76367ed1af5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2d8-6034-655a-76367ed1af5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2d8-6034-655a-76367ed1af5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2d8-6034-655a-76367ed1af5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2d8-6034-655a-76367ed1af5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2d8-6034-655a-76367ed1af5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2d8-6034-655a-76367ed1af5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2d8-6034-655a-76367ed1af5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2d8-6034-655a-76367ed1af5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26.319659311013787</c:v>
                </c:pt>
                <c:pt idx="1">
                  <c:v>40.85031834790607</c:v>
                </c:pt>
                <c:pt idx="2">
                  <c:v>24.450277207247904</c:v>
                </c:pt>
                <c:pt idx="3">
                  <c:v>37.18307464982073</c:v>
                </c:pt>
                <c:pt idx="4">
                  <c:v>31.331642599660054</c:v>
                </c:pt>
                <c:pt idx="5">
                  <c:v>33.85670740306322</c:v>
                </c:pt>
                <c:pt idx="6">
                  <c:v>42.10856699874219</c:v>
                </c:pt>
                <c:pt idx="7">
                  <c:v>25.006558163379893</c:v>
                </c:pt>
                <c:pt idx="8">
                  <c:v>42.98663451443033</c:v>
                </c:pt>
                <c:pt idx="9">
                  <c:v>38.500405834900135</c:v>
                </c:pt>
                <c:pt idx="10">
                  <c:v>43.2307289327736</c:v>
                </c:pt>
                <c:pt idx="11">
                  <c:v>23.200582007870192</c:v>
                </c:pt>
                <c:pt idx="12">
                  <c:v>24.86057376614856</c:v>
                </c:pt>
                <c:pt idx="13">
                  <c:v>31.49569635616353</c:v>
                </c:pt>
                <c:pt idx="14">
                  <c:v>25.616211608264166</c:v>
                </c:pt>
                <c:pt idx="15">
                  <c:v>30.493547668041312</c:v>
                </c:pt>
                <c:pt idx="16">
                  <c:v>32.10964796206293</c:v>
                </c:pt>
                <c:pt idx="17">
                  <c:v>28.22350328120592</c:v>
                </c:pt>
                <c:pt idx="18">
                  <c:v>19.975077969555947</c:v>
                </c:pt>
                <c:pt idx="19">
                  <c:v>34.721543138315475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125-3989-9244-086cc3a2eee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125-3989-9244-086cc3a2eee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125-3989-9244-086cc3a2eee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125-3989-9244-086cc3a2eee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125-3989-9244-086cc3a2eee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125-3989-9244-086cc3a2eee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125-3989-9244-086cc3a2eee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125-3989-9244-086cc3a2eee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125-3989-9244-086cc3a2eee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125-3989-9244-086cc3a2eee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125-3989-9244-086cc3a2eee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125-3989-9244-086cc3a2eee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125-3989-9244-086cc3a2eee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125-3989-9244-086cc3a2eee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125-3989-9244-086cc3a2eee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125-3989-9244-086cc3a2eee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125-3989-9244-086cc3a2eee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125-3989-9244-086cc3a2eee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125-3989-9244-086cc3a2eee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125-3989-9244-086cc3a2eee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6.996188892433071</c:v>
                </c:pt>
                <c:pt idx="1">
                  <c:v>4.0226106263200005</c:v>
                </c:pt>
                <c:pt idx="2">
                  <c:v>4.069870841939739</c:v>
                </c:pt>
                <c:pt idx="3">
                  <c:v>6.639568904437853</c:v>
                </c:pt>
                <c:pt idx="4">
                  <c:v>3.846922428149012</c:v>
                </c:pt>
                <c:pt idx="5">
                  <c:v>21.57623660356813</c:v>
                </c:pt>
                <c:pt idx="6">
                  <c:v>7.054109032086023</c:v>
                </c:pt>
                <c:pt idx="7">
                  <c:v>6.675270054178308</c:v>
                </c:pt>
                <c:pt idx="8">
                  <c:v>5.967079233139667</c:v>
                </c:pt>
                <c:pt idx="9">
                  <c:v>20.716434724084987</c:v>
                </c:pt>
                <c:pt idx="10">
                  <c:v>2.9902266908463404</c:v>
                </c:pt>
                <c:pt idx="11">
                  <c:v>1.259093462290511</c:v>
                </c:pt>
                <c:pt idx="12">
                  <c:v>4.8945681258422855</c:v>
                </c:pt>
                <c:pt idx="13">
                  <c:v>6.443590835524304</c:v>
                </c:pt>
                <c:pt idx="14">
                  <c:v>5.693288437313978</c:v>
                </c:pt>
                <c:pt idx="15">
                  <c:v>38.20120946980353</c:v>
                </c:pt>
                <c:pt idx="16">
                  <c:v>7.146927147890625</c:v>
                </c:pt>
                <c:pt idx="17">
                  <c:v>4.8335726190303</c:v>
                </c:pt>
                <c:pt idx="18">
                  <c:v>3.195916845204204</c:v>
                </c:pt>
                <c:pt idx="19">
                  <c:v>10.412311240633356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bc4-766c-7801-22e3421e680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bc4-766c-7801-22e3421e680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bc4-766c-7801-22e3421e680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bc4-766c-7801-22e3421e680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bc4-766c-7801-22e3421e680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bc4-766c-7801-22e3421e680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bc4-766c-7801-22e3421e680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bc4-766c-7801-22e3421e680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bc4-766c-7801-22e3421e680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bc4-766c-7801-22e3421e680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bc4-766c-7801-22e3421e680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bc4-766c-7801-22e3421e680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bc4-766c-7801-22e3421e680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bc4-766c-7801-22e3421e680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bc4-766c-7801-22e3421e680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bc4-766c-7801-22e3421e680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bc4-766c-7801-22e3421e680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bc4-766c-7801-22e3421e680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bc4-766c-7801-22e3421e680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bc4-766c-7801-22e3421e680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42.93748874627522</c:v>
                </c:pt>
                <c:pt idx="1">
                  <c:v>68.93692193762013</c:v>
                </c:pt>
                <c:pt idx="2">
                  <c:v>26.753163969112915</c:v>
                </c:pt>
                <c:pt idx="3">
                  <c:v>60.18250367871468</c:v>
                </c:pt>
                <c:pt idx="4">
                  <c:v>34.0973268207423</c:v>
                </c:pt>
                <c:pt idx="5">
                  <c:v>61.15304538319427</c:v>
                </c:pt>
                <c:pt idx="6">
                  <c:v>47.58558638017619</c:v>
                </c:pt>
                <c:pt idx="7">
                  <c:v>42.56994761196852</c:v>
                </c:pt>
                <c:pt idx="8">
                  <c:v>11.567813337064436</c:v>
                </c:pt>
                <c:pt idx="9">
                  <c:v>45.06898146872445</c:v>
                </c:pt>
                <c:pt idx="10">
                  <c:v>81.01839521322778</c:v>
                </c:pt>
                <c:pt idx="11">
                  <c:v>60.276265141286665</c:v>
                </c:pt>
                <c:pt idx="12">
                  <c:v>26.954101930002263</c:v>
                </c:pt>
                <c:pt idx="13">
                  <c:v>36.653749136598954</c:v>
                </c:pt>
                <c:pt idx="14">
                  <c:v>54.601521402557154</c:v>
                </c:pt>
                <c:pt idx="15">
                  <c:v>19.029300004097582</c:v>
                </c:pt>
                <c:pt idx="16">
                  <c:v>29.307672431883912</c:v>
                </c:pt>
                <c:pt idx="17">
                  <c:v>75.33376854822393</c:v>
                </c:pt>
                <c:pt idx="18">
                  <c:v>61.01714459191894</c:v>
                </c:pt>
                <c:pt idx="19">
                  <c:v>55.41698484304877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d83-3c72-e4b8-f5d6cd29859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d83-3c72-e4b8-f5d6cd29859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d83-3c72-e4b8-f5d6cd29859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d83-3c72-e4b8-f5d6cd29859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d83-3c72-e4b8-f5d6cd29859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d83-3c72-e4b8-f5d6cd29859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d83-3c72-e4b8-f5d6cd29859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d83-3c72-e4b8-f5d6cd29859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d83-3c72-e4b8-f5d6cd29859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d83-3c72-e4b8-f5d6cd29859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d83-3c72-e4b8-f5d6cd29859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d83-3c72-e4b8-f5d6cd29859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d83-3c72-e4b8-f5d6cd29859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d83-3c72-e4b8-f5d6cd29859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d83-3c72-e4b8-f5d6cd29859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d83-3c72-e4b8-f5d6cd29859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d83-3c72-e4b8-f5d6cd29859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d83-3c72-e4b8-f5d6cd29859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d83-3c72-e4b8-f5d6cd29859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d83-3c72-e4b8-f5d6cd29859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28.221219800068873</c:v>
                </c:pt>
                <c:pt idx="1">
                  <c:v>23.203520282267583</c:v>
                </c:pt>
                <c:pt idx="2">
                  <c:v>12.103102267010389</c:v>
                </c:pt>
                <c:pt idx="3">
                  <c:v>15.327586008221491</c:v>
                </c:pt>
                <c:pt idx="4">
                  <c:v>14.303988160200026</c:v>
                </c:pt>
                <c:pt idx="5">
                  <c:v>37.42449878852951</c:v>
                </c:pt>
                <c:pt idx="6">
                  <c:v>29.166771796957818</c:v>
                </c:pt>
                <c:pt idx="7">
                  <c:v>25.278729995383273</c:v>
                </c:pt>
                <c:pt idx="8">
                  <c:v>29.789536157828707</c:v>
                </c:pt>
                <c:pt idx="9">
                  <c:v>18.55635957261063</c:v>
                </c:pt>
                <c:pt idx="10">
                  <c:v>7.246004471550745</c:v>
                </c:pt>
                <c:pt idx="11">
                  <c:v>19.463570705550104</c:v>
                </c:pt>
                <c:pt idx="12">
                  <c:v>10.9165615133012</c:v>
                </c:pt>
                <c:pt idx="13">
                  <c:v>25.380036177685795</c:v>
                </c:pt>
                <c:pt idx="14">
                  <c:v>25.52334818377083</c:v>
                </c:pt>
                <c:pt idx="15">
                  <c:v>15.406312651830032</c:v>
                </c:pt>
                <c:pt idx="16">
                  <c:v>20.707800677795213</c:v>
                </c:pt>
                <c:pt idx="17">
                  <c:v>28.402885380587197</c:v>
                </c:pt>
                <c:pt idx="18">
                  <c:v>18.950688974658316</c:v>
                </c:pt>
                <c:pt idx="19">
                  <c:v>27.720570989287193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878-e02f-eb35-e4c034a3bed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878-e02f-eb35-e4c034a3bed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878-e02f-eb35-e4c034a3bed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878-e02f-eb35-e4c034a3bed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878-e02f-eb35-e4c034a3bed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878-e02f-eb35-e4c034a3bed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878-e02f-eb35-e4c034a3bed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878-e02f-eb35-e4c034a3bed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878-e02f-eb35-e4c034a3bed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878-e02f-eb35-e4c034a3bed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878-e02f-eb35-e4c034a3bed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878-e02f-eb35-e4c034a3bed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878-e02f-eb35-e4c034a3bed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878-e02f-eb35-e4c034a3bed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878-e02f-eb35-e4c034a3bed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878-e02f-eb35-e4c034a3bed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878-e02f-eb35-e4c034a3bed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878-e02f-eb35-e4c034a3bed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878-e02f-eb35-e4c034a3bed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878-e02f-eb35-e4c034a3bed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64.72393646639121</c:v>
                </c:pt>
                <c:pt idx="1">
                  <c:v>40.15650231161166</c:v>
                </c:pt>
                <c:pt idx="2">
                  <c:v>54.97114888570486</c:v>
                </c:pt>
                <c:pt idx="3">
                  <c:v>49.30066211293181</c:v>
                </c:pt>
                <c:pt idx="4">
                  <c:v>45.46980317031557</c:v>
                </c:pt>
                <c:pt idx="5">
                  <c:v>43.663114422201474</c:v>
                </c:pt>
                <c:pt idx="6">
                  <c:v>53.736722443718314</c:v>
                </c:pt>
                <c:pt idx="7">
                  <c:v>36.28570920602426</c:v>
                </c:pt>
                <c:pt idx="8">
                  <c:v>50.89895028666983</c:v>
                </c:pt>
                <c:pt idx="9">
                  <c:v>52.75042558955694</c:v>
                </c:pt>
                <c:pt idx="10">
                  <c:v>52.65761470788005</c:v>
                </c:pt>
                <c:pt idx="11">
                  <c:v>59.74802801559003</c:v>
                </c:pt>
                <c:pt idx="12">
                  <c:v>55.83873044004492</c:v>
                </c:pt>
                <c:pt idx="13">
                  <c:v>46.81129080342673</c:v>
                </c:pt>
                <c:pt idx="14">
                  <c:v>58.14552484286913</c:v>
                </c:pt>
                <c:pt idx="15">
                  <c:v>50.48369977019529</c:v>
                </c:pt>
                <c:pt idx="16">
                  <c:v>61.390987838811206</c:v>
                </c:pt>
                <c:pt idx="17">
                  <c:v>71.80102454058809</c:v>
                </c:pt>
                <c:pt idx="18">
                  <c:v>59.564213537197915</c:v>
                </c:pt>
                <c:pt idx="19">
                  <c:v>48.1148734628084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5af-bb9b-3721-15cf3904e52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5af-bb9b-3721-15cf3904e52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5af-bb9b-3721-15cf3904e52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5af-bb9b-3721-15cf3904e52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5af-bb9b-3721-15cf3904e52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5af-bb9b-3721-15cf3904e52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5af-bb9b-3721-15cf3904e52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5af-bb9b-3721-15cf3904e52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5af-bb9b-3721-15cf3904e52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5af-bb9b-3721-15cf3904e52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5af-bb9b-3721-15cf3904e52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5af-bb9b-3721-15cf3904e52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5af-bb9b-3721-15cf3904e52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5af-bb9b-3721-15cf3904e52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5af-bb9b-3721-15cf3904e52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5af-bb9b-3721-15cf3904e52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5af-bb9b-3721-15cf3904e52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5af-bb9b-3721-15cf3904e52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5af-bb9b-3721-15cf3904e52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5af-bb9b-3721-15cf3904e52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53.877921660887374</c:v>
                </c:pt>
                <c:pt idx="1">
                  <c:v>52.38519069980168</c:v>
                </c:pt>
                <c:pt idx="2">
                  <c:v>32.65866938542048</c:v>
                </c:pt>
                <c:pt idx="3">
                  <c:v>35.51947842020856</c:v>
                </c:pt>
                <c:pt idx="4">
                  <c:v>40.32169838501457</c:v>
                </c:pt>
                <c:pt idx="5">
                  <c:v>53.0392964784573</c:v>
                </c:pt>
                <c:pt idx="6">
                  <c:v>50.7001141734522</c:v>
                </c:pt>
                <c:pt idx="7">
                  <c:v>65.68948085730007</c:v>
                </c:pt>
                <c:pt idx="8">
                  <c:v>51.13808586911828</c:v>
                </c:pt>
                <c:pt idx="9">
                  <c:v>60.01793353561532</c:v>
                </c:pt>
                <c:pt idx="10">
                  <c:v>53.37450431354473</c:v>
                </c:pt>
                <c:pt idx="11">
                  <c:v>56.74981493641563</c:v>
                </c:pt>
                <c:pt idx="12">
                  <c:v>36.93319851895652</c:v>
                </c:pt>
                <c:pt idx="13">
                  <c:v>56.05795880052649</c:v>
                </c:pt>
                <c:pt idx="14">
                  <c:v>49.45831266388391</c:v>
                </c:pt>
                <c:pt idx="15">
                  <c:v>46.108511347514856</c:v>
                </c:pt>
                <c:pt idx="16">
                  <c:v>35.14107517748266</c:v>
                </c:pt>
                <c:pt idx="17">
                  <c:v>49.16465586331476</c:v>
                </c:pt>
                <c:pt idx="18">
                  <c:v>55.224687626550285</c:v>
                </c:pt>
                <c:pt idx="19">
                  <c:v>40.17495946355522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776-016e-b2d5-7ca5f2e8e91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776-016e-b2d5-7ca5f2e8e91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776-016e-b2d5-7ca5f2e8e91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776-016e-b2d5-7ca5f2e8e91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776-016e-b2d5-7ca5f2e8e91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776-016e-b2d5-7ca5f2e8e91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776-016e-b2d5-7ca5f2e8e91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776-016e-b2d5-7ca5f2e8e91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776-016e-b2d5-7ca5f2e8e91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776-016e-b2d5-7ca5f2e8e91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776-016e-b2d5-7ca5f2e8e91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776-016e-b2d5-7ca5f2e8e91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776-016e-b2d5-7ca5f2e8e91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776-016e-b2d5-7ca5f2e8e91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776-016e-b2d5-7ca5f2e8e91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776-016e-b2d5-7ca5f2e8e91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776-016e-b2d5-7ca5f2e8e91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776-016e-b2d5-7ca5f2e8e91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776-016e-b2d5-7ca5f2e8e91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776-016e-b2d5-7ca5f2e8e91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11.493249657512687</c:v>
                </c:pt>
                <c:pt idx="1">
                  <c:v>7.48179916377585</c:v>
                </c:pt>
                <c:pt idx="2">
                  <c:v>15.11138387930214</c:v>
                </c:pt>
                <c:pt idx="3">
                  <c:v>9.820937358852273</c:v>
                </c:pt>
                <c:pt idx="4">
                  <c:v>3.8423692499848308</c:v>
                </c:pt>
                <c:pt idx="5">
                  <c:v>11.43342949252453</c:v>
                </c:pt>
                <c:pt idx="6">
                  <c:v>5.0532130205026515</c:v>
                </c:pt>
                <c:pt idx="7">
                  <c:v>5.593714763277024</c:v>
                </c:pt>
                <c:pt idx="8">
                  <c:v>8.751999322375006</c:v>
                </c:pt>
                <c:pt idx="9">
                  <c:v>4.109747339689067</c:v>
                </c:pt>
                <c:pt idx="10">
                  <c:v>6.405437445144388</c:v>
                </c:pt>
                <c:pt idx="11">
                  <c:v>25.394412940462793</c:v>
                </c:pt>
                <c:pt idx="12">
                  <c:v>17.510909068209628</c:v>
                </c:pt>
                <c:pt idx="13">
                  <c:v>30.3636859700249</c:v>
                </c:pt>
                <c:pt idx="14">
                  <c:v>3.760074326107125</c:v>
                </c:pt>
                <c:pt idx="15">
                  <c:v>27.955500409319356</c:v>
                </c:pt>
                <c:pt idx="16">
                  <c:v>4.971896382182092</c:v>
                </c:pt>
                <c:pt idx="17">
                  <c:v>14.630723067270617</c:v>
                </c:pt>
                <c:pt idx="18">
                  <c:v>3.912412293640398</c:v>
                </c:pt>
                <c:pt idx="19">
                  <c:v>15.335376498655872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e8c-b0cc-d322-83448291fb7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e8c-b0cc-d322-83448291fb7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e8c-b0cc-d322-83448291fb7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e8c-b0cc-d322-83448291fb7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e8c-b0cc-d322-83448291fb7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e8c-b0cc-d322-83448291fb7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e8c-b0cc-d322-83448291fb7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e8c-b0cc-d322-83448291fb7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e8c-b0cc-d322-83448291fb7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e8c-b0cc-d322-83448291fb7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e8c-b0cc-d322-83448291fb7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e8c-b0cc-d322-83448291fb7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e8c-b0cc-d322-83448291fb7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e8c-b0cc-d322-83448291fb7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e8c-b0cc-d322-83448291fb7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e8c-b0cc-d322-83448291fb7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e8c-b0cc-d322-83448291fb7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e8c-b0cc-d322-83448291fb7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e8c-b0cc-d322-83448291fb7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e8c-b0cc-d322-83448291fb7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49.6143160988419</c:v>
                </c:pt>
                <c:pt idx="1">
                  <c:v>40.322982622748604</c:v>
                </c:pt>
                <c:pt idx="2">
                  <c:v>40.72370016743848</c:v>
                </c:pt>
                <c:pt idx="3">
                  <c:v>55.438058285373415</c:v>
                </c:pt>
                <c:pt idx="4">
                  <c:v>53.91073856387467</c:v>
                </c:pt>
                <c:pt idx="5">
                  <c:v>44.521836112285314</c:v>
                </c:pt>
                <c:pt idx="6">
                  <c:v>50.24989002498711</c:v>
                </c:pt>
                <c:pt idx="7">
                  <c:v>54.37712433625622</c:v>
                </c:pt>
                <c:pt idx="8">
                  <c:v>45.313656259188946</c:v>
                </c:pt>
                <c:pt idx="9">
                  <c:v>55.88841929126623</c:v>
                </c:pt>
                <c:pt idx="10">
                  <c:v>30.778545199318458</c:v>
                </c:pt>
                <c:pt idx="11">
                  <c:v>45.674595160303724</c:v>
                </c:pt>
                <c:pt idx="12">
                  <c:v>60.40592288955016</c:v>
                </c:pt>
                <c:pt idx="13">
                  <c:v>32.816729819911856</c:v>
                </c:pt>
                <c:pt idx="14">
                  <c:v>26.58660115440599</c:v>
                </c:pt>
                <c:pt idx="15">
                  <c:v>56.03891830700941</c:v>
                </c:pt>
                <c:pt idx="16">
                  <c:v>49.37859257962012</c:v>
                </c:pt>
                <c:pt idx="17">
                  <c:v>64.057529021277</c:v>
                </c:pt>
                <c:pt idx="18">
                  <c:v>26.765863156322105</c:v>
                </c:pt>
                <c:pt idx="19">
                  <c:v>61.06929683474816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501-726e-030d-60f2f19bf22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501-726e-030d-60f2f19bf22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501-726e-030d-60f2f19bf22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501-726e-030d-60f2f19bf22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501-726e-030d-60f2f19bf22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501-726e-030d-60f2f19bf22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501-726e-030d-60f2f19bf22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501-726e-030d-60f2f19bf22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501-726e-030d-60f2f19bf22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501-726e-030d-60f2f19bf22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501-726e-030d-60f2f19bf22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501-726e-030d-60f2f19bf22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501-726e-030d-60f2f19bf22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501-726e-030d-60f2f19bf22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501-726e-030d-60f2f19bf22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501-726e-030d-60f2f19bf22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501-726e-030d-60f2f19bf22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501-726e-030d-60f2f19bf22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501-726e-030d-60f2f19bf22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501-726e-030d-60f2f19bf22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51.804698501984575</c:v>
                </c:pt>
                <c:pt idx="1">
                  <c:v>41.62262899806681</c:v>
                </c:pt>
                <c:pt idx="2">
                  <c:v>30.259197255328164</c:v>
                </c:pt>
                <c:pt idx="3">
                  <c:v>9.802736808339237</c:v>
                </c:pt>
                <c:pt idx="4">
                  <c:v>46.60703960219209</c:v>
                </c:pt>
                <c:pt idx="5">
                  <c:v>51.9510504681632</c:v>
                </c:pt>
                <c:pt idx="6">
                  <c:v>17.675045422859604</c:v>
                </c:pt>
                <c:pt idx="7">
                  <c:v>34.06859878237904</c:v>
                </c:pt>
                <c:pt idx="8">
                  <c:v>69.07218598462589</c:v>
                </c:pt>
                <c:pt idx="9">
                  <c:v>32.16520073777793</c:v>
                </c:pt>
                <c:pt idx="10">
                  <c:v>44.92620465670724</c:v>
                </c:pt>
                <c:pt idx="11">
                  <c:v>43.95750409264634</c:v>
                </c:pt>
                <c:pt idx="12">
                  <c:v>45.18747761430103</c:v>
                </c:pt>
                <c:pt idx="13">
                  <c:v>51.54071386198892</c:v>
                </c:pt>
                <c:pt idx="14">
                  <c:v>28.298486597589417</c:v>
                </c:pt>
                <c:pt idx="15">
                  <c:v>32.67809078946474</c:v>
                </c:pt>
                <c:pt idx="16">
                  <c:v>21.91102163416083</c:v>
                </c:pt>
                <c:pt idx="17">
                  <c:v>14.428290667861042</c:v>
                </c:pt>
                <c:pt idx="18">
                  <c:v>37.83820671674299</c:v>
                </c:pt>
                <c:pt idx="19">
                  <c:v>36.0446645184997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51.804698501984575</c:v>
                </c:pt>
                <c:pt idx="1">
                  <c:v>41.62262899806681</c:v>
                </c:pt>
                <c:pt idx="2">
                  <c:v>30.259197255328164</c:v>
                </c:pt>
                <c:pt idx="3">
                  <c:v>9.802736808339237</c:v>
                </c:pt>
                <c:pt idx="4">
                  <c:v>46.60703960219209</c:v>
                </c:pt>
                <c:pt idx="5">
                  <c:v>51.9510504681632</c:v>
                </c:pt>
                <c:pt idx="6">
                  <c:v>17.675045422859604</c:v>
                </c:pt>
                <c:pt idx="7">
                  <c:v>34.06859878237904</c:v>
                </c:pt>
                <c:pt idx="8">
                  <c:v>69.07218598462589</c:v>
                </c:pt>
                <c:pt idx="9">
                  <c:v>32.16520073777793</c:v>
                </c:pt>
                <c:pt idx="10">
                  <c:v>44.92620465670724</c:v>
                </c:pt>
                <c:pt idx="11">
                  <c:v>43.95750409264634</c:v>
                </c:pt>
                <c:pt idx="12">
                  <c:v>45.18747761430103</c:v>
                </c:pt>
                <c:pt idx="13">
                  <c:v>51.54071386198892</c:v>
                </c:pt>
                <c:pt idx="14">
                  <c:v>28.298486597589417</c:v>
                </c:pt>
                <c:pt idx="15">
                  <c:v>32.67809078946474</c:v>
                </c:pt>
                <c:pt idx="16">
                  <c:v>21.91102163416083</c:v>
                </c:pt>
                <c:pt idx="17">
                  <c:v>14.428290667861042</c:v>
                </c:pt>
                <c:pt idx="18">
                  <c:v>37.83820671674299</c:v>
                </c:pt>
                <c:pt idx="19">
                  <c:v>36.0446645184997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95f-c569-6378-319523ee1e5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95f-c569-6378-319523ee1e5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95f-c569-6378-319523ee1e5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95f-c569-6378-319523ee1e5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95f-c569-6378-319523ee1e5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95f-c569-6378-319523ee1e5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95f-c569-6378-319523ee1e5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95f-c569-6378-319523ee1e5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95f-c569-6378-319523ee1e5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95f-c569-6378-319523ee1e5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95f-c569-6378-319523ee1e5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95f-c569-6378-319523ee1e5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95f-c569-6378-319523ee1e5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95f-c569-6378-319523ee1e5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95f-c569-6378-319523ee1e5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95f-c569-6378-319523ee1e5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95f-c569-6378-319523ee1e5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95f-c569-6378-319523ee1e5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95f-c569-6378-319523ee1e5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95f-c569-6378-319523ee1e5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28.22350328120592</c:v>
                </c:pt>
                <c:pt idx="1">
                  <c:v>25.433682931010175</c:v>
                </c:pt>
                <c:pt idx="2">
                  <c:v>33.60793035666006</c:v>
                </c:pt>
                <c:pt idx="3">
                  <c:v>23.006963906132043</c:v>
                </c:pt>
                <c:pt idx="4">
                  <c:v>23.544108326436266</c:v>
                </c:pt>
                <c:pt idx="5">
                  <c:v>37.18307464982073</c:v>
                </c:pt>
                <c:pt idx="6">
                  <c:v>25.616211608264166</c:v>
                </c:pt>
                <c:pt idx="7">
                  <c:v>35.67402070006713</c:v>
                </c:pt>
                <c:pt idx="8">
                  <c:v>24.86057376614856</c:v>
                </c:pt>
                <c:pt idx="9">
                  <c:v>30.43715333803789</c:v>
                </c:pt>
                <c:pt idx="10">
                  <c:v>39.406028243418625</c:v>
                </c:pt>
                <c:pt idx="11">
                  <c:v>25.944536061961376</c:v>
                </c:pt>
                <c:pt idx="12">
                  <c:v>33.17747710944093</c:v>
                </c:pt>
                <c:pt idx="13">
                  <c:v>38.45092415999363</c:v>
                </c:pt>
                <c:pt idx="14">
                  <c:v>31.24096922858689</c:v>
                </c:pt>
                <c:pt idx="15">
                  <c:v>31.22587793593284</c:v>
                </c:pt>
                <c:pt idx="16">
                  <c:v>38.51169149685639</c:v>
                </c:pt>
                <c:pt idx="17">
                  <c:v>32.10964796206293</c:v>
                </c:pt>
                <c:pt idx="18">
                  <c:v>28.702802512947333</c:v>
                </c:pt>
                <c:pt idx="19">
                  <c:v>19.975077969555947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8ab-77c5-cb42-67e668a6005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8ab-77c5-cb42-67e668a6005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8ab-77c5-cb42-67e668a6005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8ab-77c5-cb42-67e668a6005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8ab-77c5-cb42-67e668a6005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8ab-77c5-cb42-67e668a6005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8ab-77c5-cb42-67e668a6005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8ab-77c5-cb42-67e668a6005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8ab-77c5-cb42-67e668a6005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8ab-77c5-cb42-67e668a6005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8ab-77c5-cb42-67e668a6005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8ab-77c5-cb42-67e668a6005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8ab-77c5-cb42-67e668a6005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8ab-77c5-cb42-67e668a6005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8ab-77c5-cb42-67e668a6005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8ab-77c5-cb42-67e668a6005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8ab-77c5-cb42-67e668a6005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8ab-77c5-cb42-67e668a6005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8ab-77c5-cb42-67e668a6005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8ab-77c5-cb42-67e668a6005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4.8335726190303</c:v>
                </c:pt>
                <c:pt idx="1">
                  <c:v>10.670645318897034</c:v>
                </c:pt>
                <c:pt idx="2">
                  <c:v>5.7888721105675796</c:v>
                </c:pt>
                <c:pt idx="3">
                  <c:v>4.544736336184431</c:v>
                </c:pt>
                <c:pt idx="4">
                  <c:v>4.52049502912972</c:v>
                </c:pt>
                <c:pt idx="5">
                  <c:v>6.639568904437853</c:v>
                </c:pt>
                <c:pt idx="6">
                  <c:v>5.693288437313978</c:v>
                </c:pt>
                <c:pt idx="7">
                  <c:v>7.651822274336052</c:v>
                </c:pt>
                <c:pt idx="8">
                  <c:v>4.8945681258422855</c:v>
                </c:pt>
                <c:pt idx="9">
                  <c:v>5.1206124463060165</c:v>
                </c:pt>
                <c:pt idx="10">
                  <c:v>9.20097843484877</c:v>
                </c:pt>
                <c:pt idx="11">
                  <c:v>7.454791221962459</c:v>
                </c:pt>
                <c:pt idx="12">
                  <c:v>1.584695309408009</c:v>
                </c:pt>
                <c:pt idx="13">
                  <c:v>4.261132915924579</c:v>
                </c:pt>
                <c:pt idx="14">
                  <c:v>6.13177959576738</c:v>
                </c:pt>
                <c:pt idx="15">
                  <c:v>9.839673051517657</c:v>
                </c:pt>
                <c:pt idx="16">
                  <c:v>5.154665153370345</c:v>
                </c:pt>
                <c:pt idx="17">
                  <c:v>7.146927147890625</c:v>
                </c:pt>
                <c:pt idx="18">
                  <c:v>5.710018199124633</c:v>
                </c:pt>
                <c:pt idx="19">
                  <c:v>3.195916845204204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144-2831-f060-7bd69c4a94e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144-2831-f060-7bd69c4a94e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144-2831-f060-7bd69c4a94e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144-2831-f060-7bd69c4a94e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144-2831-f060-7bd69c4a94e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144-2831-f060-7bd69c4a94e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144-2831-f060-7bd69c4a94e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144-2831-f060-7bd69c4a94e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144-2831-f060-7bd69c4a94e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144-2831-f060-7bd69c4a94e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144-2831-f060-7bd69c4a94e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144-2831-f060-7bd69c4a94e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144-2831-f060-7bd69c4a94e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144-2831-f060-7bd69c4a94e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144-2831-f060-7bd69c4a94e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144-2831-f060-7bd69c4a94e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144-2831-f060-7bd69c4a94e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144-2831-f060-7bd69c4a94e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144-2831-f060-7bd69c4a94e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144-2831-f060-7bd69c4a94e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75.33376854822393</c:v>
                </c:pt>
                <c:pt idx="1">
                  <c:v>38.51471168392002</c:v>
                </c:pt>
                <c:pt idx="2">
                  <c:v>34.752062361416414</c:v>
                </c:pt>
                <c:pt idx="3">
                  <c:v>70.30854193269185</c:v>
                </c:pt>
                <c:pt idx="4">
                  <c:v>56.649884653321216</c:v>
                </c:pt>
                <c:pt idx="5">
                  <c:v>60.18250367871468</c:v>
                </c:pt>
                <c:pt idx="6">
                  <c:v>54.601521402557154</c:v>
                </c:pt>
                <c:pt idx="7">
                  <c:v>93.07782275457377</c:v>
                </c:pt>
                <c:pt idx="8">
                  <c:v>26.954101930002263</c:v>
                </c:pt>
                <c:pt idx="9">
                  <c:v>42.87995488715441</c:v>
                </c:pt>
                <c:pt idx="10">
                  <c:v>58.255093468602404</c:v>
                </c:pt>
                <c:pt idx="11">
                  <c:v>43.96567438880985</c:v>
                </c:pt>
                <c:pt idx="12">
                  <c:v>26.436355729492977</c:v>
                </c:pt>
                <c:pt idx="13">
                  <c:v>50.920966361351134</c:v>
                </c:pt>
                <c:pt idx="14">
                  <c:v>53.51123263823771</c:v>
                </c:pt>
                <c:pt idx="15">
                  <c:v>66.25142892902328</c:v>
                </c:pt>
                <c:pt idx="16">
                  <c:v>61.13515469528884</c:v>
                </c:pt>
                <c:pt idx="17">
                  <c:v>29.307672431883912</c:v>
                </c:pt>
                <c:pt idx="18">
                  <c:v>55.172694974725594</c:v>
                </c:pt>
                <c:pt idx="19">
                  <c:v>61.01714459191894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dfc-6ea4-a83b-7aa0599d0f6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dfc-6ea4-a83b-7aa0599d0f6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dfc-6ea4-a83b-7aa0599d0f6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dfc-6ea4-a83b-7aa0599d0f6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dfc-6ea4-a83b-7aa0599d0f6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dfc-6ea4-a83b-7aa0599d0f6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dfc-6ea4-a83b-7aa0599d0f6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dfc-6ea4-a83b-7aa0599d0f6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dfc-6ea4-a83b-7aa0599d0f6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dfc-6ea4-a83b-7aa0599d0f6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dfc-6ea4-a83b-7aa0599d0f6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dfc-6ea4-a83b-7aa0599d0f6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dfc-6ea4-a83b-7aa0599d0f6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dfc-6ea4-a83b-7aa0599d0f6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dfc-6ea4-a83b-7aa0599d0f6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dfc-6ea4-a83b-7aa0599d0f6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dfc-6ea4-a83b-7aa0599d0f6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dfc-6ea4-a83b-7aa0599d0f6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dfc-6ea4-a83b-7aa0599d0f6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dfc-6ea4-a83b-7aa0599d0f6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28.402885380587197</c:v>
                </c:pt>
                <c:pt idx="1">
                  <c:v>28.221219800068873</c:v>
                </c:pt>
                <c:pt idx="2">
                  <c:v>26.84320205074123</c:v>
                </c:pt>
                <c:pt idx="3">
                  <c:v>20.707800677795213</c:v>
                </c:pt>
                <c:pt idx="4">
                  <c:v>31.274154474836063</c:v>
                </c:pt>
                <c:pt idx="5">
                  <c:v>36.81031943929243</c:v>
                </c:pt>
                <c:pt idx="6">
                  <c:v>19.463570705550104</c:v>
                </c:pt>
                <c:pt idx="7">
                  <c:v>15.297286402782087</c:v>
                </c:pt>
                <c:pt idx="8">
                  <c:v>18.950688974658316</c:v>
                </c:pt>
                <c:pt idx="9">
                  <c:v>10.007721427067054</c:v>
                </c:pt>
                <c:pt idx="10">
                  <c:v>25.52334818377083</c:v>
                </c:pt>
                <c:pt idx="11">
                  <c:v>7.573600981605208</c:v>
                </c:pt>
                <c:pt idx="12">
                  <c:v>38.288539003197016</c:v>
                </c:pt>
                <c:pt idx="13">
                  <c:v>12.45546904947373</c:v>
                </c:pt>
                <c:pt idx="14">
                  <c:v>19.272536356756454</c:v>
                </c:pt>
                <c:pt idx="15">
                  <c:v>32.83847181426391</c:v>
                </c:pt>
                <c:pt idx="16">
                  <c:v>10.9165615133012</c:v>
                </c:pt>
                <c:pt idx="17">
                  <c:v>26.84584944169913</c:v>
                </c:pt>
                <c:pt idx="18">
                  <c:v>18.47166531685622</c:v>
                </c:pt>
                <c:pt idx="19">
                  <c:v>12.507264088773406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f42-3f05-f27f-23d70db69e5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f42-3f05-f27f-23d70db69e5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f42-3f05-f27f-23d70db69e5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f42-3f05-f27f-23d70db69e5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f42-3f05-f27f-23d70db69e5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f42-3f05-f27f-23d70db69e5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f42-3f05-f27f-23d70db69e5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f42-3f05-f27f-23d70db69e5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f42-3f05-f27f-23d70db69e5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f42-3f05-f27f-23d70db69e5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f42-3f05-f27f-23d70db69e5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f42-3f05-f27f-23d70db69e5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f42-3f05-f27f-23d70db69e5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f42-3f05-f27f-23d70db69e5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f42-3f05-f27f-23d70db69e5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f42-3f05-f27f-23d70db69e5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f42-3f05-f27f-23d70db69e5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f42-3f05-f27f-23d70db69e5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f42-3f05-f27f-23d70db69e5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f42-3f05-f27f-23d70db69e5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52.9087513911426</c:v>
                </c:pt>
                <c:pt idx="1">
                  <c:v>64.11116014657851</c:v>
                </c:pt>
                <c:pt idx="2">
                  <c:v>36.747697377440936</c:v>
                </c:pt>
                <c:pt idx="3">
                  <c:v>53.77579113248516</c:v>
                </c:pt>
                <c:pt idx="4">
                  <c:v>49.25559983612424</c:v>
                </c:pt>
                <c:pt idx="5">
                  <c:v>45.45741093323875</c:v>
                </c:pt>
                <c:pt idx="6">
                  <c:v>55.91211953987795</c:v>
                </c:pt>
                <c:pt idx="7">
                  <c:v>49.69043391257731</c:v>
                </c:pt>
                <c:pt idx="8">
                  <c:v>52.78300530047013</c:v>
                </c:pt>
                <c:pt idx="9">
                  <c:v>29.32951328114856</c:v>
                </c:pt>
                <c:pt idx="10">
                  <c:v>54.29029482760059</c:v>
                </c:pt>
                <c:pt idx="11">
                  <c:v>48.95795278514133</c:v>
                </c:pt>
                <c:pt idx="12">
                  <c:v>46.79037274321383</c:v>
                </c:pt>
                <c:pt idx="13">
                  <c:v>47.04292719618937</c:v>
                </c:pt>
                <c:pt idx="14">
                  <c:v>51.959648544249404</c:v>
                </c:pt>
                <c:pt idx="15">
                  <c:v>48.85666142851578</c:v>
                </c:pt>
                <c:pt idx="16">
                  <c:v>55.595716623845576</c:v>
                </c:pt>
                <c:pt idx="17">
                  <c:v>49.19846669862631</c:v>
                </c:pt>
                <c:pt idx="18">
                  <c:v>41.18503247730467</c:v>
                </c:pt>
                <c:pt idx="19">
                  <c:v>43.70561524882918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498-5c43-d38b-c913729078e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498-5c43-d38b-c913729078e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498-5c43-d38b-c913729078e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498-5c43-d38b-c913729078e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498-5c43-d38b-c913729078e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498-5c43-d38b-c913729078e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498-5c43-d38b-c913729078e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498-5c43-d38b-c913729078e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498-5c43-d38b-c913729078e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498-5c43-d38b-c913729078e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498-5c43-d38b-c913729078e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498-5c43-d38b-c913729078e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498-5c43-d38b-c913729078e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498-5c43-d38b-c913729078e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498-5c43-d38b-c913729078e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498-5c43-d38b-c913729078e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498-5c43-d38b-c913729078e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498-5c43-d38b-c913729078e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498-5c43-d38b-c913729078e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498-5c43-d38b-c913729078e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49.16465586331476</c:v>
                </c:pt>
                <c:pt idx="1">
                  <c:v>53.877921660887374</c:v>
                </c:pt>
                <c:pt idx="2">
                  <c:v>51.40504319491733</c:v>
                </c:pt>
                <c:pt idx="3">
                  <c:v>35.14107517748266</c:v>
                </c:pt>
                <c:pt idx="4">
                  <c:v>55.37065440147561</c:v>
                </c:pt>
                <c:pt idx="5">
                  <c:v>42.36998189673745</c:v>
                </c:pt>
                <c:pt idx="6">
                  <c:v>56.74981493641563</c:v>
                </c:pt>
                <c:pt idx="7">
                  <c:v>51.41793842229576</c:v>
                </c:pt>
                <c:pt idx="8">
                  <c:v>55.224687626550285</c:v>
                </c:pt>
                <c:pt idx="9">
                  <c:v>39.29970986810587</c:v>
                </c:pt>
                <c:pt idx="10">
                  <c:v>49.45831266388391</c:v>
                </c:pt>
                <c:pt idx="11">
                  <c:v>51.15150578404038</c:v>
                </c:pt>
                <c:pt idx="12">
                  <c:v>50.00536069172815</c:v>
                </c:pt>
                <c:pt idx="13">
                  <c:v>47.256054618528395</c:v>
                </c:pt>
                <c:pt idx="14">
                  <c:v>43.78720385017199</c:v>
                </c:pt>
                <c:pt idx="15">
                  <c:v>41.08937394944316</c:v>
                </c:pt>
                <c:pt idx="16">
                  <c:v>36.93319851895652</c:v>
                </c:pt>
                <c:pt idx="17">
                  <c:v>52.20643672663305</c:v>
                </c:pt>
                <c:pt idx="18">
                  <c:v>49.92058933407681</c:v>
                </c:pt>
                <c:pt idx="19">
                  <c:v>51.401966547621015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c8a-e4f9-aed4-7115a9cace7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c8a-e4f9-aed4-7115a9cace7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c8a-e4f9-aed4-7115a9cace7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c8a-e4f9-aed4-7115a9cace7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c8a-e4f9-aed4-7115a9cace7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c8a-e4f9-aed4-7115a9cace7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c8a-e4f9-aed4-7115a9cace7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c8a-e4f9-aed4-7115a9cace7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c8a-e4f9-aed4-7115a9cace7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c8a-e4f9-aed4-7115a9cace7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c8a-e4f9-aed4-7115a9cace7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c8a-e4f9-aed4-7115a9cace7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c8a-e4f9-aed4-7115a9cace7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c8a-e4f9-aed4-7115a9cace7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c8a-e4f9-aed4-7115a9cace7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c8a-e4f9-aed4-7115a9cace7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c8a-e4f9-aed4-7115a9cace7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c8a-e4f9-aed4-7115a9cace7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c8a-e4f9-aed4-7115a9cace7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c8a-e4f9-aed4-7115a9cace7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14.630723067270617</c:v>
                </c:pt>
                <c:pt idx="1">
                  <c:v>11.493249657512687</c:v>
                </c:pt>
                <c:pt idx="2">
                  <c:v>19.435782743508373</c:v>
                </c:pt>
                <c:pt idx="3">
                  <c:v>4.971896382182092</c:v>
                </c:pt>
                <c:pt idx="4">
                  <c:v>9.794328520663568</c:v>
                </c:pt>
                <c:pt idx="5">
                  <c:v>6.243208242765412</c:v>
                </c:pt>
                <c:pt idx="6">
                  <c:v>25.394412940462793</c:v>
                </c:pt>
                <c:pt idx="7">
                  <c:v>3.8590450878063933</c:v>
                </c:pt>
                <c:pt idx="8">
                  <c:v>3.912412293640398</c:v>
                </c:pt>
                <c:pt idx="9">
                  <c:v>5.02387546484735</c:v>
                </c:pt>
                <c:pt idx="10">
                  <c:v>3.760074326107125</c:v>
                </c:pt>
                <c:pt idx="11">
                  <c:v>37.67994119086728</c:v>
                </c:pt>
                <c:pt idx="12">
                  <c:v>3.499433740689792</c:v>
                </c:pt>
                <c:pt idx="13">
                  <c:v>6.234242250623589</c:v>
                </c:pt>
                <c:pt idx="14">
                  <c:v>6.055839122680888</c:v>
                </c:pt>
                <c:pt idx="15">
                  <c:v>7.6145196896804475</c:v>
                </c:pt>
                <c:pt idx="16">
                  <c:v>17.510909068209628</c:v>
                </c:pt>
                <c:pt idx="17">
                  <c:v>9.606915086948021</c:v>
                </c:pt>
                <c:pt idx="18">
                  <c:v>19.96134264856486</c:v>
                </c:pt>
                <c:pt idx="19">
                  <c:v>23.457267490493503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bac-0a46-b561-a12f30232af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bac-0a46-b561-a12f30232af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bac-0a46-b561-a12f30232af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bac-0a46-b561-a12f30232af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bac-0a46-b561-a12f30232af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bac-0a46-b561-a12f30232af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bac-0a46-b561-a12f30232af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bac-0a46-b561-a12f30232af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bac-0a46-b561-a12f30232af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bac-0a46-b561-a12f30232af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bac-0a46-b561-a12f30232af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bac-0a46-b561-a12f30232af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bac-0a46-b561-a12f30232af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bac-0a46-b561-a12f30232af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bac-0a46-b561-a12f30232af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bac-0a46-b561-a12f30232af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bac-0a46-b561-a12f30232af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bac-0a46-b561-a12f30232af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bac-0a46-b561-a12f30232af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bac-0a46-b561-a12f30232af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64.057529021277</c:v>
                </c:pt>
                <c:pt idx="1">
                  <c:v>49.6143160988419</c:v>
                </c:pt>
                <c:pt idx="2">
                  <c:v>41.13316181540863</c:v>
                </c:pt>
                <c:pt idx="3">
                  <c:v>49.37859257962012</c:v>
                </c:pt>
                <c:pt idx="4">
                  <c:v>47.653488637562276</c:v>
                </c:pt>
                <c:pt idx="5">
                  <c:v>45.19539999090728</c:v>
                </c:pt>
                <c:pt idx="6">
                  <c:v>45.674595160303724</c:v>
                </c:pt>
                <c:pt idx="7">
                  <c:v>44.36228317925067</c:v>
                </c:pt>
                <c:pt idx="8">
                  <c:v>26.765863156322105</c:v>
                </c:pt>
                <c:pt idx="9">
                  <c:v>71.6639024736335</c:v>
                </c:pt>
                <c:pt idx="10">
                  <c:v>26.58660115440599</c:v>
                </c:pt>
                <c:pt idx="11">
                  <c:v>50.76733119561466</c:v>
                </c:pt>
                <c:pt idx="12">
                  <c:v>59.04293675236413</c:v>
                </c:pt>
                <c:pt idx="13">
                  <c:v>53.016575294289666</c:v>
                </c:pt>
                <c:pt idx="14">
                  <c:v>69.38008997161117</c:v>
                </c:pt>
                <c:pt idx="15">
                  <c:v>48.593237452235485</c:v>
                </c:pt>
                <c:pt idx="16">
                  <c:v>60.40592288955016</c:v>
                </c:pt>
                <c:pt idx="17">
                  <c:v>29.87899278894873</c:v>
                </c:pt>
                <c:pt idx="18">
                  <c:v>52.38083549969297</c:v>
                </c:pt>
                <c:pt idx="19">
                  <c:v>45.22135848118998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55d-d298-8a0c-6acb1a67e76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55d-d298-8a0c-6acb1a67e76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55d-d298-8a0c-6acb1a67e76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55d-d298-8a0c-6acb1a67e76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55d-d298-8a0c-6acb1a67e76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55d-d298-8a0c-6acb1a67e76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55d-d298-8a0c-6acb1a67e76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55d-d298-8a0c-6acb1a67e76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55d-d298-8a0c-6acb1a67e76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55d-d298-8a0c-6acb1a67e76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55d-d298-8a0c-6acb1a67e76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55d-d298-8a0c-6acb1a67e76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55d-d298-8a0c-6acb1a67e76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55d-d298-8a0c-6acb1a67e76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55d-d298-8a0c-6acb1a67e76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55d-d298-8a0c-6acb1a67e76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55d-d298-8a0c-6acb1a67e76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55d-d298-8a0c-6acb1a67e76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55d-d298-8a0c-6acb1a67e76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55d-d298-8a0c-6acb1a67e76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14.428290667861042</c:v>
                </c:pt>
                <c:pt idx="1">
                  <c:v>51.804698501984575</c:v>
                </c:pt>
                <c:pt idx="2">
                  <c:v>42.62025986730019</c:v>
                </c:pt>
                <c:pt idx="3">
                  <c:v>21.91102163416083</c:v>
                </c:pt>
                <c:pt idx="4">
                  <c:v>13.832806906564898</c:v>
                </c:pt>
                <c:pt idx="5">
                  <c:v>50.99692642311672</c:v>
                </c:pt>
                <c:pt idx="6">
                  <c:v>43.95750409264634</c:v>
                </c:pt>
                <c:pt idx="7">
                  <c:v>32.95839121213538</c:v>
                </c:pt>
                <c:pt idx="8">
                  <c:v>37.83820671674299</c:v>
                </c:pt>
                <c:pt idx="9">
                  <c:v>32.95532973282308</c:v>
                </c:pt>
                <c:pt idx="10">
                  <c:v>28.298486597589417</c:v>
                </c:pt>
                <c:pt idx="11">
                  <c:v>40.880518753316586</c:v>
                </c:pt>
                <c:pt idx="12">
                  <c:v>37.0649743628547</c:v>
                </c:pt>
                <c:pt idx="13">
                  <c:v>27.1533298012566</c:v>
                </c:pt>
                <c:pt idx="14">
                  <c:v>65.47152460522824</c:v>
                </c:pt>
                <c:pt idx="15">
                  <c:v>29.146493013900745</c:v>
                </c:pt>
                <c:pt idx="16">
                  <c:v>45.18747761430103</c:v>
                </c:pt>
                <c:pt idx="17">
                  <c:v>15.904254898500394</c:v>
                </c:pt>
                <c:pt idx="18">
                  <c:v>41.432701405016495</c:v>
                </c:pt>
                <c:pt idx="19">
                  <c:v>29.15341331558617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dd8-be9d-cabc-9950ad396b3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dd8-be9d-cabc-9950ad396b3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dd8-be9d-cabc-9950ad396b3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dd8-be9d-cabc-9950ad396b3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dd8-be9d-cabc-9950ad396b3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dd8-be9d-cabc-9950ad396b3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dd8-be9d-cabc-9950ad396b3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dd8-be9d-cabc-9950ad396b3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dd8-be9d-cabc-9950ad396b3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dd8-be9d-cabc-9950ad396b3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dd8-be9d-cabc-9950ad396b3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dd8-be9d-cabc-9950ad396b3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dd8-be9d-cabc-9950ad396b3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dd8-be9d-cabc-9950ad396b3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dd8-be9d-cabc-9950ad396b3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dd8-be9d-cabc-9950ad396b3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dd8-be9d-cabc-9950ad396b3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dd8-be9d-cabc-9950ad396b3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dd8-be9d-cabc-9950ad396b3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dd8-be9d-cabc-9950ad396b3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32.10964796206293</c:v>
                </c:pt>
                <c:pt idx="1">
                  <c:v>28.22350328120592</c:v>
                </c:pt>
                <c:pt idx="2">
                  <c:v>38.978751553692746</c:v>
                </c:pt>
                <c:pt idx="3">
                  <c:v>38.51169149685639</c:v>
                </c:pt>
                <c:pt idx="4">
                  <c:v>38.500405834900135</c:v>
                </c:pt>
                <c:pt idx="5">
                  <c:v>31.331642599660054</c:v>
                </c:pt>
                <c:pt idx="6">
                  <c:v>25.944536061961376</c:v>
                </c:pt>
                <c:pt idx="7">
                  <c:v>35.85124007377802</c:v>
                </c:pt>
                <c:pt idx="8">
                  <c:v>28.702802512947333</c:v>
                </c:pt>
                <c:pt idx="9">
                  <c:v>38.54721010770098</c:v>
                </c:pt>
                <c:pt idx="10">
                  <c:v>31.24096922858689</c:v>
                </c:pt>
                <c:pt idx="11">
                  <c:v>41.549373416805224</c:v>
                </c:pt>
                <c:pt idx="12">
                  <c:v>26.319659311013787</c:v>
                </c:pt>
                <c:pt idx="13">
                  <c:v>34.68616165457552</c:v>
                </c:pt>
                <c:pt idx="14">
                  <c:v>44.08092399198063</c:v>
                </c:pt>
                <c:pt idx="15">
                  <c:v>42.98663451443033</c:v>
                </c:pt>
                <c:pt idx="16">
                  <c:v>33.17747710944093</c:v>
                </c:pt>
                <c:pt idx="17">
                  <c:v>27.792644320063143</c:v>
                </c:pt>
                <c:pt idx="18">
                  <c:v>38.194481748669496</c:v>
                </c:pt>
                <c:pt idx="19">
                  <c:v>40.87439843020232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28.22350328120592</c:v>
                </c:pt>
                <c:pt idx="1">
                  <c:v>25.433682931010175</c:v>
                </c:pt>
                <c:pt idx="2">
                  <c:v>33.60793035666006</c:v>
                </c:pt>
                <c:pt idx="3">
                  <c:v>23.006963906132043</c:v>
                </c:pt>
                <c:pt idx="4">
                  <c:v>23.544108326436266</c:v>
                </c:pt>
                <c:pt idx="5">
                  <c:v>37.18307464982073</c:v>
                </c:pt>
                <c:pt idx="6">
                  <c:v>25.616211608264166</c:v>
                </c:pt>
                <c:pt idx="7">
                  <c:v>35.67402070006713</c:v>
                </c:pt>
                <c:pt idx="8">
                  <c:v>24.86057376614856</c:v>
                </c:pt>
                <c:pt idx="9">
                  <c:v>30.43715333803789</c:v>
                </c:pt>
                <c:pt idx="10">
                  <c:v>39.406028243418625</c:v>
                </c:pt>
                <c:pt idx="11">
                  <c:v>25.944536061961376</c:v>
                </c:pt>
                <c:pt idx="12">
                  <c:v>33.17747710944093</c:v>
                </c:pt>
                <c:pt idx="13">
                  <c:v>38.45092415999363</c:v>
                </c:pt>
                <c:pt idx="14">
                  <c:v>31.24096922858689</c:v>
                </c:pt>
                <c:pt idx="15">
                  <c:v>31.22587793593284</c:v>
                </c:pt>
                <c:pt idx="16">
                  <c:v>38.51169149685639</c:v>
                </c:pt>
                <c:pt idx="17">
                  <c:v>32.10964796206293</c:v>
                </c:pt>
                <c:pt idx="18">
                  <c:v>28.702802512947333</c:v>
                </c:pt>
                <c:pt idx="19">
                  <c:v>19.975077969555947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beb-61de-9dda-e3dbbf513b7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beb-61de-9dda-e3dbbf513b7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beb-61de-9dda-e3dbbf513b7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beb-61de-9dda-e3dbbf513b7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beb-61de-9dda-e3dbbf513b7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beb-61de-9dda-e3dbbf513b7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beb-61de-9dda-e3dbbf513b7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beb-61de-9dda-e3dbbf513b7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beb-61de-9dda-e3dbbf513b7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beb-61de-9dda-e3dbbf513b7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beb-61de-9dda-e3dbbf513b7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beb-61de-9dda-e3dbbf513b7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beb-61de-9dda-e3dbbf513b7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beb-61de-9dda-e3dbbf513b7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beb-61de-9dda-e3dbbf513b7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beb-61de-9dda-e3dbbf513b7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beb-61de-9dda-e3dbbf513b7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beb-61de-9dda-e3dbbf513b7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beb-61de-9dda-e3dbbf513b7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beb-61de-9dda-e3dbbf513b7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7.146927147890625</c:v>
                </c:pt>
                <c:pt idx="1">
                  <c:v>4.8335726190303</c:v>
                </c:pt>
                <c:pt idx="2">
                  <c:v>0.43778729551376305</c:v>
                </c:pt>
                <c:pt idx="3">
                  <c:v>5.154665153370345</c:v>
                </c:pt>
                <c:pt idx="4">
                  <c:v>20.716434724084987</c:v>
                </c:pt>
                <c:pt idx="5">
                  <c:v>3.846922428149012</c:v>
                </c:pt>
                <c:pt idx="6">
                  <c:v>7.454791221962459</c:v>
                </c:pt>
                <c:pt idx="7">
                  <c:v>7.558735986413489</c:v>
                </c:pt>
                <c:pt idx="8">
                  <c:v>5.710018199124633</c:v>
                </c:pt>
                <c:pt idx="9">
                  <c:v>2.2041669690610037</c:v>
                </c:pt>
                <c:pt idx="10">
                  <c:v>6.13177959576738</c:v>
                </c:pt>
                <c:pt idx="11">
                  <c:v>5.067913697593276</c:v>
                </c:pt>
                <c:pt idx="12">
                  <c:v>6.996188892433071</c:v>
                </c:pt>
                <c:pt idx="13">
                  <c:v>13.854645918309934</c:v>
                </c:pt>
                <c:pt idx="14">
                  <c:v>3.308280233919169</c:v>
                </c:pt>
                <c:pt idx="15">
                  <c:v>5.967079233139667</c:v>
                </c:pt>
                <c:pt idx="16">
                  <c:v>1.584695309408009</c:v>
                </c:pt>
                <c:pt idx="17">
                  <c:v>3.51401372895968</c:v>
                </c:pt>
                <c:pt idx="18">
                  <c:v>5.590060590693575</c:v>
                </c:pt>
                <c:pt idx="19">
                  <c:v>0.4945983336956045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d05-36e6-8579-ea8ad7d1ec4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d05-36e6-8579-ea8ad7d1ec4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d05-36e6-8579-ea8ad7d1ec4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d05-36e6-8579-ea8ad7d1ec4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d05-36e6-8579-ea8ad7d1ec4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d05-36e6-8579-ea8ad7d1ec4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d05-36e6-8579-ea8ad7d1ec4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d05-36e6-8579-ea8ad7d1ec4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d05-36e6-8579-ea8ad7d1ec4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d05-36e6-8579-ea8ad7d1ec4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d05-36e6-8579-ea8ad7d1ec4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d05-36e6-8579-ea8ad7d1ec4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d05-36e6-8579-ea8ad7d1ec4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d05-36e6-8579-ea8ad7d1ec4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d05-36e6-8579-ea8ad7d1ec4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d05-36e6-8579-ea8ad7d1ec4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d05-36e6-8579-ea8ad7d1ec4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d05-36e6-8579-ea8ad7d1ec4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d05-36e6-8579-ea8ad7d1ec4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d05-36e6-8579-ea8ad7d1ec4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29.307672431883912</c:v>
                </c:pt>
                <c:pt idx="1">
                  <c:v>75.33376854822393</c:v>
                </c:pt>
                <c:pt idx="2">
                  <c:v>64.07085787981741</c:v>
                </c:pt>
                <c:pt idx="3">
                  <c:v>61.13515469528884</c:v>
                </c:pt>
                <c:pt idx="4">
                  <c:v>45.06898146872445</c:v>
                </c:pt>
                <c:pt idx="5">
                  <c:v>34.0973268207423</c:v>
                </c:pt>
                <c:pt idx="6">
                  <c:v>43.96567438880985</c:v>
                </c:pt>
                <c:pt idx="7">
                  <c:v>44.910740800018495</c:v>
                </c:pt>
                <c:pt idx="8">
                  <c:v>55.172694974725594</c:v>
                </c:pt>
                <c:pt idx="9">
                  <c:v>63.293065494627875</c:v>
                </c:pt>
                <c:pt idx="10">
                  <c:v>53.51123263823771</c:v>
                </c:pt>
                <c:pt idx="11">
                  <c:v>48.10472173065861</c:v>
                </c:pt>
                <c:pt idx="12">
                  <c:v>42.93748874627522</c:v>
                </c:pt>
                <c:pt idx="13">
                  <c:v>40.83562134854642</c:v>
                </c:pt>
                <c:pt idx="14">
                  <c:v>52.48485259236139</c:v>
                </c:pt>
                <c:pt idx="15">
                  <c:v>11.567813337064436</c:v>
                </c:pt>
                <c:pt idx="16">
                  <c:v>26.436355729492977</c:v>
                </c:pt>
                <c:pt idx="17">
                  <c:v>42.137085042576196</c:v>
                </c:pt>
                <c:pt idx="18">
                  <c:v>45.46368976962524</c:v>
                </c:pt>
                <c:pt idx="19">
                  <c:v>57.80930220923627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34e-738d-9826-5da5849be66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34e-738d-9826-5da5849be66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34e-738d-9826-5da5849be66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34e-738d-9826-5da5849be66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34e-738d-9826-5da5849be66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34e-738d-9826-5da5849be66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34e-738d-9826-5da5849be66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34e-738d-9826-5da5849be66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34e-738d-9826-5da5849be66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34e-738d-9826-5da5849be66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34e-738d-9826-5da5849be66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34e-738d-9826-5da5849be66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34e-738d-9826-5da5849be66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34e-738d-9826-5da5849be66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34e-738d-9826-5da5849be66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34e-738d-9826-5da5849be66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34e-738d-9826-5da5849be66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34e-738d-9826-5da5849be66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34e-738d-9826-5da5849be66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34e-738d-9826-5da5849be66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25.278729995383273</c:v>
                </c:pt>
                <c:pt idx="1">
                  <c:v>18.55635957261063</c:v>
                </c:pt>
                <c:pt idx="2">
                  <c:v>19.463570705550104</c:v>
                </c:pt>
                <c:pt idx="3">
                  <c:v>25.380036177685795</c:v>
                </c:pt>
                <c:pt idx="4">
                  <c:v>31.274154474836063</c:v>
                </c:pt>
                <c:pt idx="5">
                  <c:v>18.950688974658316</c:v>
                </c:pt>
                <c:pt idx="6">
                  <c:v>13.029527385766565</c:v>
                </c:pt>
                <c:pt idx="7">
                  <c:v>22.3283603379383</c:v>
                </c:pt>
                <c:pt idx="8">
                  <c:v>28.221219800068873</c:v>
                </c:pt>
                <c:pt idx="9">
                  <c:v>7.246004471550745</c:v>
                </c:pt>
                <c:pt idx="10">
                  <c:v>20.276395788136817</c:v>
                </c:pt>
                <c:pt idx="11">
                  <c:v>37.42449878852951</c:v>
                </c:pt>
                <c:pt idx="12">
                  <c:v>22.272373044496717</c:v>
                </c:pt>
                <c:pt idx="13">
                  <c:v>23.203520282267583</c:v>
                </c:pt>
                <c:pt idx="14">
                  <c:v>26.84584944169913</c:v>
                </c:pt>
                <c:pt idx="15">
                  <c:v>34.65952066262175</c:v>
                </c:pt>
                <c:pt idx="16">
                  <c:v>15.297286402782087</c:v>
                </c:pt>
                <c:pt idx="17">
                  <c:v>26.84320205074123</c:v>
                </c:pt>
                <c:pt idx="18">
                  <c:v>12.507264088773406</c:v>
                </c:pt>
                <c:pt idx="19">
                  <c:v>25.410368630427836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41-ab76-2a6b-50c635387fc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41-ab76-2a6b-50c635387fc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41-ab76-2a6b-50c635387fc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41-ab76-2a6b-50c635387fc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41-ab76-2a6b-50c635387fc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41-ab76-2a6b-50c635387fc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41-ab76-2a6b-50c635387fc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41-ab76-2a6b-50c635387fc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41-ab76-2a6b-50c635387fc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41-ab76-2a6b-50c635387fc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41-ab76-2a6b-50c635387fc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41-ab76-2a6b-50c635387fc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41-ab76-2a6b-50c635387fc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41-ab76-2a6b-50c635387fc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41-ab76-2a6b-50c635387fc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41-ab76-2a6b-50c635387fc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41-ab76-2a6b-50c635387fc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41-ab76-2a6b-50c635387fc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41-ab76-2a6b-50c635387fc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41-ab76-2a6b-50c635387fc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57.3603948144791</c:v>
                </c:pt>
                <c:pt idx="1">
                  <c:v>57.17841677081248</c:v>
                </c:pt>
                <c:pt idx="2">
                  <c:v>55.91211953987795</c:v>
                </c:pt>
                <c:pt idx="3">
                  <c:v>54.61445840428798</c:v>
                </c:pt>
                <c:pt idx="4">
                  <c:v>49.25559983612424</c:v>
                </c:pt>
                <c:pt idx="5">
                  <c:v>52.78300530047013</c:v>
                </c:pt>
                <c:pt idx="6">
                  <c:v>49.190508948118016</c:v>
                </c:pt>
                <c:pt idx="7">
                  <c:v>44.7121490216681</c:v>
                </c:pt>
                <c:pt idx="8">
                  <c:v>64.11116014657851</c:v>
                </c:pt>
                <c:pt idx="9">
                  <c:v>56.14736231991407</c:v>
                </c:pt>
                <c:pt idx="10">
                  <c:v>43.721075749495405</c:v>
                </c:pt>
                <c:pt idx="11">
                  <c:v>59.21799238675048</c:v>
                </c:pt>
                <c:pt idx="12">
                  <c:v>45.46556197553963</c:v>
                </c:pt>
                <c:pt idx="13">
                  <c:v>63.85181796558634</c:v>
                </c:pt>
                <c:pt idx="14">
                  <c:v>49.19846669862631</c:v>
                </c:pt>
                <c:pt idx="15">
                  <c:v>45.24538616676909</c:v>
                </c:pt>
                <c:pt idx="16">
                  <c:v>49.69043391257731</c:v>
                </c:pt>
                <c:pt idx="17">
                  <c:v>36.747697377440936</c:v>
                </c:pt>
                <c:pt idx="18">
                  <c:v>43.70561524882918</c:v>
                </c:pt>
                <c:pt idx="19">
                  <c:v>40.3395375125337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0ee-e283-46ab-71e0cbd37d4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0ee-e283-46ab-71e0cbd37d4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0ee-e283-46ab-71e0cbd37d4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0ee-e283-46ab-71e0cbd37d4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0ee-e283-46ab-71e0cbd37d4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0ee-e283-46ab-71e0cbd37d4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0ee-e283-46ab-71e0cbd37d4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0ee-e283-46ab-71e0cbd37d4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0ee-e283-46ab-71e0cbd37d4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0ee-e283-46ab-71e0cbd37d4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0ee-e283-46ab-71e0cbd37d4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0ee-e283-46ab-71e0cbd37d4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0ee-e283-46ab-71e0cbd37d4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0ee-e283-46ab-71e0cbd37d4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0ee-e283-46ab-71e0cbd37d4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0ee-e283-46ab-71e0cbd37d4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0ee-e283-46ab-71e0cbd37d4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0ee-e283-46ab-71e0cbd37d4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0ee-e283-46ab-71e0cbd37d4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0ee-e283-46ab-71e0cbd37d4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36.28570920602426</c:v>
                </c:pt>
                <c:pt idx="1">
                  <c:v>52.75042558955694</c:v>
                </c:pt>
                <c:pt idx="2">
                  <c:v>59.74802801559003</c:v>
                </c:pt>
                <c:pt idx="3">
                  <c:v>46.81129080342673</c:v>
                </c:pt>
                <c:pt idx="4">
                  <c:v>60.99977337172661</c:v>
                </c:pt>
                <c:pt idx="5">
                  <c:v>59.564213537197915</c:v>
                </c:pt>
                <c:pt idx="6">
                  <c:v>43.48111981393244</c:v>
                </c:pt>
                <c:pt idx="7">
                  <c:v>49.8596696156142</c:v>
                </c:pt>
                <c:pt idx="8">
                  <c:v>64.72393646639121</c:v>
                </c:pt>
                <c:pt idx="9">
                  <c:v>52.65761470788005</c:v>
                </c:pt>
                <c:pt idx="10">
                  <c:v>47.914058616778426</c:v>
                </c:pt>
                <c:pt idx="11">
                  <c:v>43.663114422201474</c:v>
                </c:pt>
                <c:pt idx="12">
                  <c:v>51.66802906675619</c:v>
                </c:pt>
                <c:pt idx="13">
                  <c:v>40.15650231161166</c:v>
                </c:pt>
                <c:pt idx="14">
                  <c:v>55.79644964625847</c:v>
                </c:pt>
                <c:pt idx="15">
                  <c:v>48.58946304580578</c:v>
                </c:pt>
                <c:pt idx="16">
                  <c:v>59.57345509314078</c:v>
                </c:pt>
                <c:pt idx="17">
                  <c:v>61.73069176303306</c:v>
                </c:pt>
                <c:pt idx="18">
                  <c:v>55.588325423184706</c:v>
                </c:pt>
                <c:pt idx="19">
                  <c:v>45.9916575435558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9e7-6fd2-d99a-c7394996f8a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9e7-6fd2-d99a-c7394996f8a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9e7-6fd2-d99a-c7394996f8a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9e7-6fd2-d99a-c7394996f8a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9e7-6fd2-d99a-c7394996f8a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9e7-6fd2-d99a-c7394996f8a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9e7-6fd2-d99a-c7394996f8a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9e7-6fd2-d99a-c7394996f8a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9e7-6fd2-d99a-c7394996f8a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9e7-6fd2-d99a-c7394996f8a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9e7-6fd2-d99a-c7394996f8a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9e7-6fd2-d99a-c7394996f8a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9e7-6fd2-d99a-c7394996f8a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9e7-6fd2-d99a-c7394996f8a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9e7-6fd2-d99a-c7394996f8a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9e7-6fd2-d99a-c7394996f8a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9e7-6fd2-d99a-c7394996f8a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9e7-6fd2-d99a-c7394996f8a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9e7-6fd2-d99a-c7394996f8a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9e7-6fd2-d99a-c7394996f8a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5.593714763277024</c:v>
                </c:pt>
                <c:pt idx="1">
                  <c:v>4.109747339689067</c:v>
                </c:pt>
                <c:pt idx="2">
                  <c:v>25.394412940462793</c:v>
                </c:pt>
                <c:pt idx="3">
                  <c:v>30.3636859700249</c:v>
                </c:pt>
                <c:pt idx="4">
                  <c:v>9.794328520663568</c:v>
                </c:pt>
                <c:pt idx="5">
                  <c:v>3.912412293640398</c:v>
                </c:pt>
                <c:pt idx="6">
                  <c:v>17.12032913448134</c:v>
                </c:pt>
                <c:pt idx="7">
                  <c:v>9.005442558867024</c:v>
                </c:pt>
                <c:pt idx="8">
                  <c:v>11.493249657512687</c:v>
                </c:pt>
                <c:pt idx="9">
                  <c:v>6.405437445144388</c:v>
                </c:pt>
                <c:pt idx="10">
                  <c:v>4.080620277608528</c:v>
                </c:pt>
                <c:pt idx="11">
                  <c:v>11.43342949252453</c:v>
                </c:pt>
                <c:pt idx="12">
                  <c:v>8.554224820963189</c:v>
                </c:pt>
                <c:pt idx="13">
                  <c:v>7.48179916377585</c:v>
                </c:pt>
                <c:pt idx="14">
                  <c:v>9.606915086948021</c:v>
                </c:pt>
                <c:pt idx="15">
                  <c:v>3.730971666493434</c:v>
                </c:pt>
                <c:pt idx="16">
                  <c:v>3.8590450878063933</c:v>
                </c:pt>
                <c:pt idx="17">
                  <c:v>19.435782743508373</c:v>
                </c:pt>
                <c:pt idx="18">
                  <c:v>23.457267490493503</c:v>
                </c:pt>
                <c:pt idx="19">
                  <c:v>3.5713585522019278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b91-eb28-b26e-2d24addca45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b91-eb28-b26e-2d24addca45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b91-eb28-b26e-2d24addca45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b91-eb28-b26e-2d24addca45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b91-eb28-b26e-2d24addca45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b91-eb28-b26e-2d24addca45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b91-eb28-b26e-2d24addca45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b91-eb28-b26e-2d24addca45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b91-eb28-b26e-2d24addca45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b91-eb28-b26e-2d24addca45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b91-eb28-b26e-2d24addca45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b91-eb28-b26e-2d24addca45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b91-eb28-b26e-2d24addca45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b91-eb28-b26e-2d24addca45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b91-eb28-b26e-2d24addca45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b91-eb28-b26e-2d24addca45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b91-eb28-b26e-2d24addca45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b91-eb28-b26e-2d24addca45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b91-eb28-b26e-2d24addca45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b91-eb28-b26e-2d24addca45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54.37712433625622</c:v>
                </c:pt>
                <c:pt idx="1">
                  <c:v>55.88841929126623</c:v>
                </c:pt>
                <c:pt idx="2">
                  <c:v>45.674595160303724</c:v>
                </c:pt>
                <c:pt idx="3">
                  <c:v>32.816729819911856</c:v>
                </c:pt>
                <c:pt idx="4">
                  <c:v>47.653488637562276</c:v>
                </c:pt>
                <c:pt idx="5">
                  <c:v>26.765863156322105</c:v>
                </c:pt>
                <c:pt idx="6">
                  <c:v>44.155243838329035</c:v>
                </c:pt>
                <c:pt idx="7">
                  <c:v>68.75060201951351</c:v>
                </c:pt>
                <c:pt idx="8">
                  <c:v>49.6143160988419</c:v>
                </c:pt>
                <c:pt idx="9">
                  <c:v>30.778545199318458</c:v>
                </c:pt>
                <c:pt idx="10">
                  <c:v>59.461087102179874</c:v>
                </c:pt>
                <c:pt idx="11">
                  <c:v>44.521836112285314</c:v>
                </c:pt>
                <c:pt idx="12">
                  <c:v>35.3288945005651</c:v>
                </c:pt>
                <c:pt idx="13">
                  <c:v>40.322982622748604</c:v>
                </c:pt>
                <c:pt idx="14">
                  <c:v>29.87899278894873</c:v>
                </c:pt>
                <c:pt idx="15">
                  <c:v>55.36502999607457</c:v>
                </c:pt>
                <c:pt idx="16">
                  <c:v>44.36228317925067</c:v>
                </c:pt>
                <c:pt idx="17">
                  <c:v>41.13316181540863</c:v>
                </c:pt>
                <c:pt idx="18">
                  <c:v>45.22135848118998</c:v>
                </c:pt>
                <c:pt idx="19">
                  <c:v>46.97380746413294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4d7-51b1-2736-a0b93c83156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4d7-51b1-2736-a0b93c83156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4d7-51b1-2736-a0b93c83156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4d7-51b1-2736-a0b93c83156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4d7-51b1-2736-a0b93c83156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4d7-51b1-2736-a0b93c83156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4d7-51b1-2736-a0b93c83156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4d7-51b1-2736-a0b93c83156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4d7-51b1-2736-a0b93c83156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4d7-51b1-2736-a0b93c83156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4d7-51b1-2736-a0b93c83156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4d7-51b1-2736-a0b93c83156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4d7-51b1-2736-a0b93c83156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4d7-51b1-2736-a0b93c83156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4d7-51b1-2736-a0b93c83156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4d7-51b1-2736-a0b93c83156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4d7-51b1-2736-a0b93c83156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4d7-51b1-2736-a0b93c83156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4d7-51b1-2736-a0b93c83156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4d7-51b1-2736-a0b93c83156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34.06859878237904</c:v>
                </c:pt>
                <c:pt idx="1">
                  <c:v>32.16520073777793</c:v>
                </c:pt>
                <c:pt idx="2">
                  <c:v>43.95750409264634</c:v>
                </c:pt>
                <c:pt idx="3">
                  <c:v>51.54071386198892</c:v>
                </c:pt>
                <c:pt idx="4">
                  <c:v>13.832806906564898</c:v>
                </c:pt>
                <c:pt idx="5">
                  <c:v>37.83820671674299</c:v>
                </c:pt>
                <c:pt idx="6">
                  <c:v>30.14613624047543</c:v>
                </c:pt>
                <c:pt idx="7">
                  <c:v>40.3117493917378</c:v>
                </c:pt>
                <c:pt idx="8">
                  <c:v>51.804698501984575</c:v>
                </c:pt>
                <c:pt idx="9">
                  <c:v>44.92620465670724</c:v>
                </c:pt>
                <c:pt idx="10">
                  <c:v>37.101324064782446</c:v>
                </c:pt>
                <c:pt idx="11">
                  <c:v>51.9510504681632</c:v>
                </c:pt>
                <c:pt idx="12">
                  <c:v>28.271749442712643</c:v>
                </c:pt>
                <c:pt idx="13">
                  <c:v>41.62262899806681</c:v>
                </c:pt>
                <c:pt idx="14">
                  <c:v>15.904254898500394</c:v>
                </c:pt>
                <c:pt idx="15">
                  <c:v>60.542398441693756</c:v>
                </c:pt>
                <c:pt idx="16">
                  <c:v>32.95839121213538</c:v>
                </c:pt>
                <c:pt idx="17">
                  <c:v>42.62025986730019</c:v>
                </c:pt>
                <c:pt idx="18">
                  <c:v>29.15341331558617</c:v>
                </c:pt>
                <c:pt idx="19">
                  <c:v>23.244686307133996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a7-894e-5647-3f53e66376f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9a7-894e-5647-3f53e66376f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a7-894e-5647-3f53e66376f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9a7-894e-5647-3f53e66376f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9a7-894e-5647-3f53e66376f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9a7-894e-5647-3f53e66376f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9a7-894e-5647-3f53e66376f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9a7-894e-5647-3f53e66376f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9a7-894e-5647-3f53e66376f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9a7-894e-5647-3f53e66376f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9a7-894e-5647-3f53e66376f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9a7-894e-5647-3f53e66376f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9a7-894e-5647-3f53e66376f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9a7-894e-5647-3f53e66376f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9a7-894e-5647-3f53e66376f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9a7-894e-5647-3f53e66376f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9a7-894e-5647-3f53e66376f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9a7-894e-5647-3f53e66376f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9a7-894e-5647-3f53e66376f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9a7-894e-5647-3f53e66376f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35.67402070006713</c:v>
                </c:pt>
                <c:pt idx="1">
                  <c:v>30.43715333803789</c:v>
                </c:pt>
                <c:pt idx="2">
                  <c:v>25.944536061961376</c:v>
                </c:pt>
                <c:pt idx="3">
                  <c:v>38.45092415999363</c:v>
                </c:pt>
                <c:pt idx="4">
                  <c:v>38.500405834900135</c:v>
                </c:pt>
                <c:pt idx="5">
                  <c:v>28.702802512947333</c:v>
                </c:pt>
                <c:pt idx="6">
                  <c:v>42.305241423049345</c:v>
                </c:pt>
                <c:pt idx="7">
                  <c:v>31.128181274050906</c:v>
                </c:pt>
                <c:pt idx="8">
                  <c:v>28.22350328120592</c:v>
                </c:pt>
                <c:pt idx="9">
                  <c:v>39.406028243418625</c:v>
                </c:pt>
                <c:pt idx="10">
                  <c:v>44.73159018855914</c:v>
                </c:pt>
                <c:pt idx="11">
                  <c:v>37.18307464982073</c:v>
                </c:pt>
                <c:pt idx="12">
                  <c:v>27.017744046392917</c:v>
                </c:pt>
                <c:pt idx="13">
                  <c:v>25.433682931010175</c:v>
                </c:pt>
                <c:pt idx="14">
                  <c:v>27.792644320063143</c:v>
                </c:pt>
                <c:pt idx="15">
                  <c:v>42.10856699874219</c:v>
                </c:pt>
                <c:pt idx="16">
                  <c:v>35.85124007377802</c:v>
                </c:pt>
                <c:pt idx="17">
                  <c:v>38.978751553692746</c:v>
                </c:pt>
                <c:pt idx="18">
                  <c:v>40.87439843020232</c:v>
                </c:pt>
                <c:pt idx="19">
                  <c:v>41.45495771172727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8c2-ff65-33dd-299960a8778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8c2-ff65-33dd-299960a8778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8c2-ff65-33dd-299960a8778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8c2-ff65-33dd-299960a8778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8c2-ff65-33dd-299960a8778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8c2-ff65-33dd-299960a8778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8c2-ff65-33dd-299960a8778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8c2-ff65-33dd-299960a8778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8c2-ff65-33dd-299960a8778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8c2-ff65-33dd-299960a8778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8c2-ff65-33dd-299960a8778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8c2-ff65-33dd-299960a8778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8c2-ff65-33dd-299960a8778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8c2-ff65-33dd-299960a8778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8c2-ff65-33dd-299960a8778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8c2-ff65-33dd-299960a8778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8c2-ff65-33dd-299960a8778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8c2-ff65-33dd-299960a8778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8c2-ff65-33dd-299960a8778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8c2-ff65-33dd-299960a8778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7.651822274336052</c:v>
                </c:pt>
                <c:pt idx="1">
                  <c:v>5.1206124463060165</c:v>
                </c:pt>
                <c:pt idx="2">
                  <c:v>7.454791221962459</c:v>
                </c:pt>
                <c:pt idx="3">
                  <c:v>4.261132915924579</c:v>
                </c:pt>
                <c:pt idx="4">
                  <c:v>20.716434724084987</c:v>
                </c:pt>
                <c:pt idx="5">
                  <c:v>5.710018199124633</c:v>
                </c:pt>
                <c:pt idx="6">
                  <c:v>2.267168574657847</c:v>
                </c:pt>
                <c:pt idx="7">
                  <c:v>6.261633499329168</c:v>
                </c:pt>
                <c:pt idx="8">
                  <c:v>4.8335726190303</c:v>
                </c:pt>
                <c:pt idx="9">
                  <c:v>9.20097843484877</c:v>
                </c:pt>
                <c:pt idx="10">
                  <c:v>4.7542710856276384</c:v>
                </c:pt>
                <c:pt idx="11">
                  <c:v>6.639568904437853</c:v>
                </c:pt>
                <c:pt idx="12">
                  <c:v>4.50113473608453</c:v>
                </c:pt>
                <c:pt idx="13">
                  <c:v>10.670645318897034</c:v>
                </c:pt>
                <c:pt idx="14">
                  <c:v>3.51401372895968</c:v>
                </c:pt>
                <c:pt idx="15">
                  <c:v>7.054109032086023</c:v>
                </c:pt>
                <c:pt idx="16">
                  <c:v>7.558735986413489</c:v>
                </c:pt>
                <c:pt idx="17">
                  <c:v>0.43778729551376305</c:v>
                </c:pt>
                <c:pt idx="18">
                  <c:v>0.4945983336956045</c:v>
                </c:pt>
                <c:pt idx="19">
                  <c:v>4.490114064306867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4.8335726190303</c:v>
                </c:pt>
                <c:pt idx="1">
                  <c:v>10.670645318897034</c:v>
                </c:pt>
                <c:pt idx="2">
                  <c:v>5.7888721105675796</c:v>
                </c:pt>
                <c:pt idx="3">
                  <c:v>4.544736336184431</c:v>
                </c:pt>
                <c:pt idx="4">
                  <c:v>4.52049502912972</c:v>
                </c:pt>
                <c:pt idx="5">
                  <c:v>6.639568904437853</c:v>
                </c:pt>
                <c:pt idx="6">
                  <c:v>5.693288437313978</c:v>
                </c:pt>
                <c:pt idx="7">
                  <c:v>7.651822274336052</c:v>
                </c:pt>
                <c:pt idx="8">
                  <c:v>4.8945681258422855</c:v>
                </c:pt>
                <c:pt idx="9">
                  <c:v>5.1206124463060165</c:v>
                </c:pt>
                <c:pt idx="10">
                  <c:v>9.20097843484877</c:v>
                </c:pt>
                <c:pt idx="11">
                  <c:v>7.454791221962459</c:v>
                </c:pt>
                <c:pt idx="12">
                  <c:v>1.584695309408009</c:v>
                </c:pt>
                <c:pt idx="13">
                  <c:v>4.261132915924579</c:v>
                </c:pt>
                <c:pt idx="14">
                  <c:v>6.13177959576738</c:v>
                </c:pt>
                <c:pt idx="15">
                  <c:v>9.839673051517657</c:v>
                </c:pt>
                <c:pt idx="16">
                  <c:v>5.154665153370345</c:v>
                </c:pt>
                <c:pt idx="17">
                  <c:v>7.146927147890625</c:v>
                </c:pt>
                <c:pt idx="18">
                  <c:v>5.710018199124633</c:v>
                </c:pt>
                <c:pt idx="19">
                  <c:v>3.195916845204204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f8c-51f3-836c-9bba3c4d58e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f8c-51f3-836c-9bba3c4d58e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f8c-51f3-836c-9bba3c4d58e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f8c-51f3-836c-9bba3c4d58e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f8c-51f3-836c-9bba3c4d58e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f8c-51f3-836c-9bba3c4d58e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f8c-51f3-836c-9bba3c4d58e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f8c-51f3-836c-9bba3c4d58e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f8c-51f3-836c-9bba3c4d58e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f8c-51f3-836c-9bba3c4d58e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f8c-51f3-836c-9bba3c4d58e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f8c-51f3-836c-9bba3c4d58e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f8c-51f3-836c-9bba3c4d58e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f8c-51f3-836c-9bba3c4d58e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f8c-51f3-836c-9bba3c4d58e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f8c-51f3-836c-9bba3c4d58e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f8c-51f3-836c-9bba3c4d58e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f8c-51f3-836c-9bba3c4d58e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f8c-51f3-836c-9bba3c4d58e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f8c-51f3-836c-9bba3c4d58e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42.87995488715441</c:v>
                </c:pt>
                <c:pt idx="2">
                  <c:v>43.96567438880985</c:v>
                </c:pt>
                <c:pt idx="3">
                  <c:v>50.920966361351134</c:v>
                </c:pt>
                <c:pt idx="4">
                  <c:v>45.06898146872445</c:v>
                </c:pt>
                <c:pt idx="5">
                  <c:v>55.172694974725594</c:v>
                </c:pt>
                <c:pt idx="6">
                  <c:v>71.18967316327901</c:v>
                </c:pt>
                <c:pt idx="7">
                  <c:v>49.09131851993069</c:v>
                </c:pt>
                <c:pt idx="8">
                  <c:v>75.33376854822393</c:v>
                </c:pt>
                <c:pt idx="9">
                  <c:v>58.255093468602404</c:v>
                </c:pt>
                <c:pt idx="10">
                  <c:v>75.59288525557325</c:v>
                </c:pt>
                <c:pt idx="11">
                  <c:v>60.18250367871468</c:v>
                </c:pt>
                <c:pt idx="12">
                  <c:v>55.75997060188386</c:v>
                </c:pt>
                <c:pt idx="13">
                  <c:v>38.51471168392002</c:v>
                </c:pt>
                <c:pt idx="14">
                  <c:v>42.137085042576196</c:v>
                </c:pt>
                <c:pt idx="15">
                  <c:v>47.58558638017619</c:v>
                </c:pt>
                <c:pt idx="16">
                  <c:v>44.910740800018495</c:v>
                </c:pt>
                <c:pt idx="17">
                  <c:v>64.07085787981741</c:v>
                </c:pt>
                <c:pt idx="18">
                  <c:v>57.80930220923627</c:v>
                </c:pt>
                <c:pt idx="19">
                  <c:v>45.883956296974304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849-720f-b76d-859016375a5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849-720f-b76d-859016375a5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849-720f-b76d-859016375a5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849-720f-b76d-859016375a5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849-720f-b76d-859016375a5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849-720f-b76d-859016375a5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849-720f-b76d-859016375a5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849-720f-b76d-859016375a5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849-720f-b76d-859016375a5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849-720f-b76d-859016375a5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849-720f-b76d-859016375a5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849-720f-b76d-859016375a5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849-720f-b76d-859016375a5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849-720f-b76d-859016375a5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849-720f-b76d-859016375a5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849-720f-b76d-859016375a5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849-720f-b76d-859016375a5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849-720f-b76d-859016375a5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849-720f-b76d-859016375a5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849-720f-b76d-859016375a5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7.573600981605208</c:v>
                </c:pt>
                <c:pt idx="1">
                  <c:v>25.380036177685795</c:v>
                </c:pt>
                <c:pt idx="2">
                  <c:v>25.754873960539932</c:v>
                </c:pt>
                <c:pt idx="3">
                  <c:v>15.406312651830032</c:v>
                </c:pt>
                <c:pt idx="4">
                  <c:v>19.463570705550104</c:v>
                </c:pt>
                <c:pt idx="5">
                  <c:v>12.507264088773406</c:v>
                </c:pt>
                <c:pt idx="6">
                  <c:v>18.47166531685622</c:v>
                </c:pt>
                <c:pt idx="7">
                  <c:v>26.84320205074123</c:v>
                </c:pt>
                <c:pt idx="8">
                  <c:v>10.9165615133012</c:v>
                </c:pt>
                <c:pt idx="9">
                  <c:v>13.029527385766565</c:v>
                </c:pt>
                <c:pt idx="10">
                  <c:v>10.82228974976132</c:v>
                </c:pt>
                <c:pt idx="11">
                  <c:v>27.720570989287193</c:v>
                </c:pt>
                <c:pt idx="12">
                  <c:v>12.103102267010389</c:v>
                </c:pt>
                <c:pt idx="13">
                  <c:v>28.402885380587197</c:v>
                </c:pt>
                <c:pt idx="14">
                  <c:v>29.460469209837225</c:v>
                </c:pt>
                <c:pt idx="15">
                  <c:v>35.82585229186499</c:v>
                </c:pt>
                <c:pt idx="16">
                  <c:v>25.1917263288612</c:v>
                </c:pt>
                <c:pt idx="17">
                  <c:v>28.221219800068873</c:v>
                </c:pt>
                <c:pt idx="18">
                  <c:v>37.42449878852951</c:v>
                </c:pt>
                <c:pt idx="19">
                  <c:v>24.2058808164288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d16-cb0f-e87d-2f6b351e584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d16-cb0f-e87d-2f6b351e584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d16-cb0f-e87d-2f6b351e584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d16-cb0f-e87d-2f6b351e584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d16-cb0f-e87d-2f6b351e584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d16-cb0f-e87d-2f6b351e584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d16-cb0f-e87d-2f6b351e584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d16-cb0f-e87d-2f6b351e584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d16-cb0f-e87d-2f6b351e584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d16-cb0f-e87d-2f6b351e584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d16-cb0f-e87d-2f6b351e584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d16-cb0f-e87d-2f6b351e584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d16-cb0f-e87d-2f6b351e584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d16-cb0f-e87d-2f6b351e584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d16-cb0f-e87d-2f6b351e584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d16-cb0f-e87d-2f6b351e584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d16-cb0f-e87d-2f6b351e584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d16-cb0f-e87d-2f6b351e584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d16-cb0f-e87d-2f6b351e584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d16-cb0f-e87d-2f6b351e584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48.95795278514133</c:v>
                </c:pt>
                <c:pt idx="1">
                  <c:v>54.61445840428798</c:v>
                </c:pt>
                <c:pt idx="2">
                  <c:v>43.93839175332954</c:v>
                </c:pt>
                <c:pt idx="3">
                  <c:v>54.060181490415545</c:v>
                </c:pt>
                <c:pt idx="4">
                  <c:v>55.91211953987795</c:v>
                </c:pt>
                <c:pt idx="5">
                  <c:v>43.70561524882918</c:v>
                </c:pt>
                <c:pt idx="6">
                  <c:v>41.18503247730467</c:v>
                </c:pt>
                <c:pt idx="7">
                  <c:v>36.747697377440936</c:v>
                </c:pt>
                <c:pt idx="8">
                  <c:v>55.595716623845576</c:v>
                </c:pt>
                <c:pt idx="9">
                  <c:v>49.190508948118016</c:v>
                </c:pt>
                <c:pt idx="10">
                  <c:v>42.16544891064611</c:v>
                </c:pt>
                <c:pt idx="11">
                  <c:v>52.6137138878962</c:v>
                </c:pt>
                <c:pt idx="12">
                  <c:v>62.91907472472487</c:v>
                </c:pt>
                <c:pt idx="13">
                  <c:v>52.9087513911426</c:v>
                </c:pt>
                <c:pt idx="14">
                  <c:v>39.44986437432877</c:v>
                </c:pt>
                <c:pt idx="15">
                  <c:v>52.19435011255398</c:v>
                </c:pt>
                <c:pt idx="16">
                  <c:v>40.9110407346879</c:v>
                </c:pt>
                <c:pt idx="17">
                  <c:v>64.11116014657851</c:v>
                </c:pt>
                <c:pt idx="18">
                  <c:v>59.21799238675048</c:v>
                </c:pt>
                <c:pt idx="19">
                  <c:v>37.58093939846697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443-05d8-2504-2f64ec19b99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443-05d8-2504-2f64ec19b99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443-05d8-2504-2f64ec19b99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443-05d8-2504-2f64ec19b99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443-05d8-2504-2f64ec19b99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443-05d8-2504-2f64ec19b99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443-05d8-2504-2f64ec19b99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443-05d8-2504-2f64ec19b99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443-05d8-2504-2f64ec19b99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443-05d8-2504-2f64ec19b99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443-05d8-2504-2f64ec19b99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443-05d8-2504-2f64ec19b99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443-05d8-2504-2f64ec19b99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443-05d8-2504-2f64ec19b99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443-05d8-2504-2f64ec19b99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443-05d8-2504-2f64ec19b99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443-05d8-2504-2f64ec19b99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443-05d8-2504-2f64ec19b99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443-05d8-2504-2f64ec19b99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443-05d8-2504-2f64ec19b99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57.21668318757657</c:v>
                </c:pt>
                <c:pt idx="1">
                  <c:v>46.81129080342673</c:v>
                </c:pt>
                <c:pt idx="2">
                  <c:v>53.658601439863446</c:v>
                </c:pt>
                <c:pt idx="3">
                  <c:v>50.48369977019529</c:v>
                </c:pt>
                <c:pt idx="4">
                  <c:v>59.74802801559003</c:v>
                </c:pt>
                <c:pt idx="5">
                  <c:v>55.588325423184706</c:v>
                </c:pt>
                <c:pt idx="6">
                  <c:v>55.658948244677575</c:v>
                </c:pt>
                <c:pt idx="7">
                  <c:v>61.73069176303306</c:v>
                </c:pt>
                <c:pt idx="8">
                  <c:v>55.83873044004492</c:v>
                </c:pt>
                <c:pt idx="9">
                  <c:v>43.48111981393244</c:v>
                </c:pt>
                <c:pt idx="10">
                  <c:v>53.203352491571636</c:v>
                </c:pt>
                <c:pt idx="11">
                  <c:v>48.1148734628084</c:v>
                </c:pt>
                <c:pt idx="12">
                  <c:v>54.97114888570486</c:v>
                </c:pt>
                <c:pt idx="13">
                  <c:v>71.80102454058809</c:v>
                </c:pt>
                <c:pt idx="14">
                  <c:v>48.6317958718716</c:v>
                </c:pt>
                <c:pt idx="15">
                  <c:v>52.250052435007454</c:v>
                </c:pt>
                <c:pt idx="16">
                  <c:v>48.64509277054112</c:v>
                </c:pt>
                <c:pt idx="17">
                  <c:v>64.72393646639121</c:v>
                </c:pt>
                <c:pt idx="18">
                  <c:v>43.663114422201474</c:v>
                </c:pt>
                <c:pt idx="19">
                  <c:v>46.90601748902677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c08-c74d-5dfa-988ca9341b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c08-c74d-5dfa-988ca9341b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c08-c74d-5dfa-988ca9341b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c08-c74d-5dfa-988ca9341b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c08-c74d-5dfa-988ca9341b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c08-c74d-5dfa-988ca9341b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c08-c74d-5dfa-988ca9341b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c08-c74d-5dfa-988ca9341b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c08-c74d-5dfa-988ca9341b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c08-c74d-5dfa-988ca9341b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c08-c74d-5dfa-988ca9341b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c08-c74d-5dfa-988ca9341b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c08-c74d-5dfa-988ca9341b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c08-c74d-5dfa-988ca9341b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c08-c74d-5dfa-988ca9341b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c08-c74d-5dfa-988ca9341b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c08-c74d-5dfa-988ca9341b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c08-c74d-5dfa-988ca9341b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c08-c74d-5dfa-988ca9341b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c08-c74d-5dfa-988ca9341b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51.15150578404038</c:v>
                </c:pt>
                <c:pt idx="1">
                  <c:v>56.05795880052649</c:v>
                </c:pt>
                <c:pt idx="2">
                  <c:v>43.9407206628693</c:v>
                </c:pt>
                <c:pt idx="3">
                  <c:v>46.108511347514856</c:v>
                </c:pt>
                <c:pt idx="4">
                  <c:v>56.74981493641563</c:v>
                </c:pt>
                <c:pt idx="5">
                  <c:v>51.401966547621015</c:v>
                </c:pt>
                <c:pt idx="6">
                  <c:v>49.92058933407681</c:v>
                </c:pt>
                <c:pt idx="7">
                  <c:v>51.40504319491733</c:v>
                </c:pt>
                <c:pt idx="8">
                  <c:v>36.93319851895652</c:v>
                </c:pt>
                <c:pt idx="9">
                  <c:v>55.08354508598939</c:v>
                </c:pt>
                <c:pt idx="10">
                  <c:v>44.470645129707236</c:v>
                </c:pt>
                <c:pt idx="11">
                  <c:v>40.17495946355522</c:v>
                </c:pt>
                <c:pt idx="12">
                  <c:v>32.65866938542048</c:v>
                </c:pt>
                <c:pt idx="13">
                  <c:v>49.16465586331476</c:v>
                </c:pt>
                <c:pt idx="14">
                  <c:v>43.3405632996527</c:v>
                </c:pt>
                <c:pt idx="15">
                  <c:v>43.90382458223742</c:v>
                </c:pt>
                <c:pt idx="16">
                  <c:v>44.19535202040994</c:v>
                </c:pt>
                <c:pt idx="17">
                  <c:v>53.877921660887374</c:v>
                </c:pt>
                <c:pt idx="18">
                  <c:v>53.0392964784573</c:v>
                </c:pt>
                <c:pt idx="19">
                  <c:v>38.499061879891066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50-72a2-1edf-fa9b8017522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50-72a2-1edf-fa9b8017522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50-72a2-1edf-fa9b8017522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f50-72a2-1edf-fa9b8017522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50-72a2-1edf-fa9b8017522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f50-72a2-1edf-fa9b8017522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50-72a2-1edf-fa9b8017522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f50-72a2-1edf-fa9b8017522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50-72a2-1edf-fa9b8017522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f50-72a2-1edf-fa9b8017522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f50-72a2-1edf-fa9b8017522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f50-72a2-1edf-fa9b8017522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f50-72a2-1edf-fa9b8017522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f50-72a2-1edf-fa9b8017522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f50-72a2-1edf-fa9b8017522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f50-72a2-1edf-fa9b8017522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f50-72a2-1edf-fa9b8017522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f50-72a2-1edf-fa9b8017522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f50-72a2-1edf-fa9b8017522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f50-72a2-1edf-fa9b8017522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50.76733119561466</c:v>
                </c:pt>
                <c:pt idx="1">
                  <c:v>32.816729819911856</c:v>
                </c:pt>
                <c:pt idx="2">
                  <c:v>39.517452458369064</c:v>
                </c:pt>
                <c:pt idx="3">
                  <c:v>56.03891830700941</c:v>
                </c:pt>
                <c:pt idx="4">
                  <c:v>45.674595160303724</c:v>
                </c:pt>
                <c:pt idx="5">
                  <c:v>45.22135848118998</c:v>
                </c:pt>
                <c:pt idx="6">
                  <c:v>52.38083549969297</c:v>
                </c:pt>
                <c:pt idx="7">
                  <c:v>41.13316181540863</c:v>
                </c:pt>
                <c:pt idx="8">
                  <c:v>60.40592288955016</c:v>
                </c:pt>
                <c:pt idx="9">
                  <c:v>44.155243838329035</c:v>
                </c:pt>
                <c:pt idx="10">
                  <c:v>30.44499217201366</c:v>
                </c:pt>
                <c:pt idx="11">
                  <c:v>61.06929683474816</c:v>
                </c:pt>
                <c:pt idx="12">
                  <c:v>40.72370016743848</c:v>
                </c:pt>
                <c:pt idx="13">
                  <c:v>64.057529021277</c:v>
                </c:pt>
                <c:pt idx="14">
                  <c:v>70.38324519437349</c:v>
                </c:pt>
                <c:pt idx="15">
                  <c:v>36.10786003638199</c:v>
                </c:pt>
                <c:pt idx="16">
                  <c:v>47.78594951864462</c:v>
                </c:pt>
                <c:pt idx="17">
                  <c:v>49.6143160988419</c:v>
                </c:pt>
                <c:pt idx="18">
                  <c:v>44.521836112285314</c:v>
                </c:pt>
                <c:pt idx="19">
                  <c:v>49.70894231887275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511-785b-71bc-205674cf8c2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511-785b-71bc-205674cf8c2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511-785b-71bc-205674cf8c2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511-785b-71bc-205674cf8c2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511-785b-71bc-205674cf8c2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511-785b-71bc-205674cf8c2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511-785b-71bc-205674cf8c2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511-785b-71bc-205674cf8c2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511-785b-71bc-205674cf8c2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511-785b-71bc-205674cf8c2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511-785b-71bc-205674cf8c2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511-785b-71bc-205674cf8c2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511-785b-71bc-205674cf8c2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511-785b-71bc-205674cf8c2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511-785b-71bc-205674cf8c2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511-785b-71bc-205674cf8c2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511-785b-71bc-205674cf8c2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511-785b-71bc-205674cf8c2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511-785b-71bc-205674cf8c2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511-785b-71bc-205674cf8c2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40.880518753316586</c:v>
                </c:pt>
                <c:pt idx="1">
                  <c:v>51.54071386198892</c:v>
                </c:pt>
                <c:pt idx="2">
                  <c:v>45.31665605816261</c:v>
                </c:pt>
                <c:pt idx="3">
                  <c:v>32.67809078946474</c:v>
                </c:pt>
                <c:pt idx="4">
                  <c:v>43.95750409264634</c:v>
                </c:pt>
                <c:pt idx="5">
                  <c:v>29.15341331558617</c:v>
                </c:pt>
                <c:pt idx="6">
                  <c:v>41.432701405016495</c:v>
                </c:pt>
                <c:pt idx="7">
                  <c:v>42.62025986730019</c:v>
                </c:pt>
                <c:pt idx="8">
                  <c:v>45.18747761430103</c:v>
                </c:pt>
                <c:pt idx="9">
                  <c:v>30.14613624047543</c:v>
                </c:pt>
                <c:pt idx="10">
                  <c:v>50.68324047922445</c:v>
                </c:pt>
                <c:pt idx="11">
                  <c:v>36.0446645184997</c:v>
                </c:pt>
                <c:pt idx="12">
                  <c:v>30.259197255328164</c:v>
                </c:pt>
                <c:pt idx="13">
                  <c:v>14.428290667861042</c:v>
                </c:pt>
                <c:pt idx="14">
                  <c:v>33.81623440608744</c:v>
                </c:pt>
                <c:pt idx="15">
                  <c:v>37.25325696300967</c:v>
                </c:pt>
                <c:pt idx="16">
                  <c:v>20.717256184589388</c:v>
                </c:pt>
                <c:pt idx="17">
                  <c:v>51.804698501984575</c:v>
                </c:pt>
                <c:pt idx="18">
                  <c:v>51.9510504681632</c:v>
                </c:pt>
                <c:pt idx="19">
                  <c:v>48.893932859740346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1fa-6f8e-da9d-925e718d9ab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1fa-6f8e-da9d-925e718d9ab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1fa-6f8e-da9d-925e718d9ab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1fa-6f8e-da9d-925e718d9ab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1fa-6f8e-da9d-925e718d9ab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1fa-6f8e-da9d-925e718d9ab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1fa-6f8e-da9d-925e718d9ab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1fa-6f8e-da9d-925e718d9ab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1fa-6f8e-da9d-925e718d9ab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1fa-6f8e-da9d-925e718d9ab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1fa-6f8e-da9d-925e718d9ab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1fa-6f8e-da9d-925e718d9ab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1fa-6f8e-da9d-925e718d9ab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1fa-6f8e-da9d-925e718d9ab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1fa-6f8e-da9d-925e718d9ab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1fa-6f8e-da9d-925e718d9ab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1fa-6f8e-da9d-925e718d9ab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1fa-6f8e-da9d-925e718d9ab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1fa-6f8e-da9d-925e718d9ab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1fa-6f8e-da9d-925e718d9ab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41.549373416805224</c:v>
                </c:pt>
                <c:pt idx="1">
                  <c:v>38.45092415999363</c:v>
                </c:pt>
                <c:pt idx="2">
                  <c:v>36.968393751431684</c:v>
                </c:pt>
                <c:pt idx="3">
                  <c:v>31.22587793593284</c:v>
                </c:pt>
                <c:pt idx="4">
                  <c:v>25.944536061961376</c:v>
                </c:pt>
                <c:pt idx="5">
                  <c:v>40.87439843020232</c:v>
                </c:pt>
                <c:pt idx="6">
                  <c:v>38.194481748669496</c:v>
                </c:pt>
                <c:pt idx="7">
                  <c:v>38.978751553692746</c:v>
                </c:pt>
                <c:pt idx="8">
                  <c:v>33.17747710944093</c:v>
                </c:pt>
                <c:pt idx="9">
                  <c:v>42.305241423049345</c:v>
                </c:pt>
                <c:pt idx="10">
                  <c:v>33.143264027608275</c:v>
                </c:pt>
                <c:pt idx="11">
                  <c:v>19.975077969555947</c:v>
                </c:pt>
                <c:pt idx="12">
                  <c:v>33.60793035666006</c:v>
                </c:pt>
                <c:pt idx="13">
                  <c:v>32.10964796206293</c:v>
                </c:pt>
                <c:pt idx="14">
                  <c:v>31.49569635616353</c:v>
                </c:pt>
                <c:pt idx="15">
                  <c:v>33.85670740306322</c:v>
                </c:pt>
                <c:pt idx="16">
                  <c:v>35.796390798431126</c:v>
                </c:pt>
                <c:pt idx="17">
                  <c:v>28.22350328120592</c:v>
                </c:pt>
                <c:pt idx="18">
                  <c:v>37.18307464982073</c:v>
                </c:pt>
                <c:pt idx="19">
                  <c:v>37.23658278951991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bc5-813e-5e4e-e2fda64d203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bc5-813e-5e4e-e2fda64d203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bc5-813e-5e4e-e2fda64d203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bc5-813e-5e4e-e2fda64d203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bc5-813e-5e4e-e2fda64d203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bc5-813e-5e4e-e2fda64d203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bc5-813e-5e4e-e2fda64d203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bc5-813e-5e4e-e2fda64d203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bc5-813e-5e4e-e2fda64d203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bc5-813e-5e4e-e2fda64d203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bc5-813e-5e4e-e2fda64d203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bc5-813e-5e4e-e2fda64d203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bc5-813e-5e4e-e2fda64d203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bc5-813e-5e4e-e2fda64d203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bc5-813e-5e4e-e2fda64d203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bc5-813e-5e4e-e2fda64d203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bc5-813e-5e4e-e2fda64d203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bc5-813e-5e4e-e2fda64d203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bc5-813e-5e4e-e2fda64d203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bc5-813e-5e4e-e2fda64d203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5.067913697593276</c:v>
                </c:pt>
                <c:pt idx="1">
                  <c:v>4.261132915924579</c:v>
                </c:pt>
                <c:pt idx="2">
                  <c:v>6.018652823924958</c:v>
                </c:pt>
                <c:pt idx="3">
                  <c:v>9.839673051517657</c:v>
                </c:pt>
                <c:pt idx="4">
                  <c:v>7.454791221962459</c:v>
                </c:pt>
                <c:pt idx="5">
                  <c:v>0.4945983336956045</c:v>
                </c:pt>
                <c:pt idx="6">
                  <c:v>5.590060590693575</c:v>
                </c:pt>
                <c:pt idx="7">
                  <c:v>0.43778729551376305</c:v>
                </c:pt>
                <c:pt idx="8">
                  <c:v>1.584695309408009</c:v>
                </c:pt>
                <c:pt idx="9">
                  <c:v>2.267168574657847</c:v>
                </c:pt>
                <c:pt idx="10">
                  <c:v>5.5401366411614275</c:v>
                </c:pt>
                <c:pt idx="11">
                  <c:v>3.195916845204204</c:v>
                </c:pt>
                <c:pt idx="12">
                  <c:v>5.7888721105675796</c:v>
                </c:pt>
                <c:pt idx="13">
                  <c:v>7.146927147890625</c:v>
                </c:pt>
                <c:pt idx="14">
                  <c:v>6.443590835524304</c:v>
                </c:pt>
                <c:pt idx="15">
                  <c:v>21.57623660356813</c:v>
                </c:pt>
                <c:pt idx="16">
                  <c:v>3.7785647941714906</c:v>
                </c:pt>
                <c:pt idx="17">
                  <c:v>4.8335726190303</c:v>
                </c:pt>
                <c:pt idx="18">
                  <c:v>6.639568904437853</c:v>
                </c:pt>
                <c:pt idx="19">
                  <c:v>6.422701058216114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489-de79-e159-3a9dec734ab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489-de79-e159-3a9dec734ab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489-de79-e159-3a9dec734ab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489-de79-e159-3a9dec734ab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489-de79-e159-3a9dec734ab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489-de79-e159-3a9dec734ab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489-de79-e159-3a9dec734ab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489-de79-e159-3a9dec734ab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489-de79-e159-3a9dec734ab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489-de79-e159-3a9dec734ab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489-de79-e159-3a9dec734ab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489-de79-e159-3a9dec734ab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489-de79-e159-3a9dec734ab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489-de79-e159-3a9dec734ab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489-de79-e159-3a9dec734ab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489-de79-e159-3a9dec734ab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489-de79-e159-3a9dec734ab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489-de79-e159-3a9dec734ab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489-de79-e159-3a9dec734ab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489-de79-e159-3a9dec734ab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48.10472173065861</c:v>
                </c:pt>
                <c:pt idx="1">
                  <c:v>50.920966361351134</c:v>
                </c:pt>
                <c:pt idx="2">
                  <c:v>76.10134055131441</c:v>
                </c:pt>
                <c:pt idx="3">
                  <c:v>66.25142892902328</c:v>
                </c:pt>
                <c:pt idx="4">
                  <c:v>43.96567438880985</c:v>
                </c:pt>
                <c:pt idx="5">
                  <c:v>57.80930220923627</c:v>
                </c:pt>
                <c:pt idx="6">
                  <c:v>45.46368976962524</c:v>
                </c:pt>
                <c:pt idx="7">
                  <c:v>64.07085787981741</c:v>
                </c:pt>
                <c:pt idx="8">
                  <c:v>26.436355729492977</c:v>
                </c:pt>
                <c:pt idx="9">
                  <c:v>71.18967316327901</c:v>
                </c:pt>
                <c:pt idx="10">
                  <c:v>49.87453450656377</c:v>
                </c:pt>
                <c:pt idx="11">
                  <c:v>61.01714459191894</c:v>
                </c:pt>
                <c:pt idx="12">
                  <c:v>34.752062361416414</c:v>
                </c:pt>
                <c:pt idx="13">
                  <c:v>29.307672431883912</c:v>
                </c:pt>
                <c:pt idx="14">
                  <c:v>36.653749136598954</c:v>
                </c:pt>
                <c:pt idx="15">
                  <c:v>61.15304538319427</c:v>
                </c:pt>
                <c:pt idx="16">
                  <c:v>31.809113875427432</c:v>
                </c:pt>
                <c:pt idx="17">
                  <c:v>75.33376854822393</c:v>
                </c:pt>
                <c:pt idx="18">
                  <c:v>60.18250367871468</c:v>
                </c:pt>
                <c:pt idx="19">
                  <c:v>36.88850084578126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ad4-2b74-0053-d4da632a4d8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ad4-2b74-0053-d4da632a4d8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ad4-2b74-0053-d4da632a4d8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ad4-2b74-0053-d4da632a4d8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ad4-2b74-0053-d4da632a4d8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ad4-2b74-0053-d4da632a4d8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ad4-2b74-0053-d4da632a4d8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ad4-2b74-0053-d4da632a4d8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ad4-2b74-0053-d4da632a4d8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ad4-2b74-0053-d4da632a4d8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ad4-2b74-0053-d4da632a4d8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ad4-2b74-0053-d4da632a4d8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ad4-2b74-0053-d4da632a4d8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ad4-2b74-0053-d4da632a4d8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ad4-2b74-0053-d4da632a4d8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ad4-2b74-0053-d4da632a4d8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ad4-2b74-0053-d4da632a4d8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ad4-2b74-0053-d4da632a4d8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ad4-2b74-0053-d4da632a4d8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ad4-2b74-0053-d4da632a4d8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17.14432897386203</c:v>
                </c:pt>
                <c:pt idx="1">
                  <c:v>27.253497420782384</c:v>
                </c:pt>
                <c:pt idx="2">
                  <c:v>18.893481077690215</c:v>
                </c:pt>
                <c:pt idx="3">
                  <c:v>11.750432718512632</c:v>
                </c:pt>
                <c:pt idx="4">
                  <c:v>14.62999246405875</c:v>
                </c:pt>
                <c:pt idx="5">
                  <c:v>13.401187747652159</c:v>
                </c:pt>
                <c:pt idx="6">
                  <c:v>11.893674730092497</c:v>
                </c:pt>
                <c:pt idx="7">
                  <c:v>12.649821795767343</c:v>
                </c:pt>
                <c:pt idx="8">
                  <c:v>14.90045775554998</c:v>
                </c:pt>
                <c:pt idx="9">
                  <c:v>3.292653794692493</c:v>
                </c:pt>
                <c:pt idx="10">
                  <c:v>9.195612423158126</c:v>
                </c:pt>
                <c:pt idx="11">
                  <c:v>16.96426930316883</c:v>
                </c:pt>
                <c:pt idx="12">
                  <c:v>12.442507399645553</c:v>
                </c:pt>
                <c:pt idx="13">
                  <c:v>99.99999999999999</c:v>
                </c:pt>
                <c:pt idx="14">
                  <c:v>15.752480600392312</c:v>
                </c:pt>
                <c:pt idx="15">
                  <c:v>10.260588698857578</c:v>
                </c:pt>
                <c:pt idx="16">
                  <c:v>11.830678869310315</c:v>
                </c:pt>
                <c:pt idx="17">
                  <c:v>11.15179313601716</c:v>
                </c:pt>
                <c:pt idx="18">
                  <c:v>5.767134687403704</c:v>
                </c:pt>
                <c:pt idx="19">
                  <c:v>4.145673671522844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0.0023870969166429573</c:v>
                </c:pt>
                <c:pt idx="2">
                  <c:v>0.002354296007145399</c:v>
                </c:pt>
                <c:pt idx="3">
                  <c:v>0.0023442812864731964</c:v>
                </c:pt>
                <c:pt idx="4">
                  <c:v>0.002270986121573355</c:v>
                </c:pt>
                <c:pt idx="5">
                  <c:v>0.002198586897882922</c:v>
                </c:pt>
                <c:pt idx="6">
                  <c:v>0.0021886558075993813</c:v>
                </c:pt>
                <c:pt idx="7">
                  <c:v>0.0021694062252020302</c:v>
                </c:pt>
                <c:pt idx="8">
                  <c:v>0.0021255253946369196</c:v>
                </c:pt>
                <c:pt idx="9">
                  <c:v>0.0021030950129101544</c:v>
                </c:pt>
                <c:pt idx="10">
                  <c:v>0.0020870280150097798</c:v>
                </c:pt>
                <c:pt idx="11">
                  <c:v>0.0020847743827613957</c:v>
                </c:pt>
                <c:pt idx="12">
                  <c:v>0.001995564665107706</c:v>
                </c:pt>
                <c:pt idx="13">
                  <c:v>0.0019570708795094505</c:v>
                </c:pt>
                <c:pt idx="14">
                  <c:v>0.0019502177590532731</c:v>
                </c:pt>
                <c:pt idx="15">
                  <c:v>0.0019116688362185203</c:v>
                </c:pt>
                <c:pt idx="16">
                  <c:v>0.0019024288886407142</c:v>
                </c:pt>
                <c:pt idx="17">
                  <c:v>0.001857504799390602</c:v>
                </c:pt>
                <c:pt idx="18">
                  <c:v>0.0018147548103379365</c:v>
                </c:pt>
                <c:pt idx="19">
                  <c:v>0.0016957392981919468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64.11116014657851</c:v>
                </c:pt>
                <c:pt idx="1">
                  <c:v>63.85181796558634</c:v>
                </c:pt>
                <c:pt idx="2">
                  <c:v>62.91907472472487</c:v>
                </c:pt>
                <c:pt idx="3">
                  <c:v>61.67371029846152</c:v>
                </c:pt>
                <c:pt idx="4">
                  <c:v>61.64183324763248</c:v>
                </c:pt>
                <c:pt idx="5">
                  <c:v>59.21799238675048</c:v>
                </c:pt>
                <c:pt idx="6">
                  <c:v>58.739263363488334</c:v>
                </c:pt>
                <c:pt idx="7">
                  <c:v>57.3603948144791</c:v>
                </c:pt>
                <c:pt idx="8">
                  <c:v>57.21972419436483</c:v>
                </c:pt>
                <c:pt idx="9">
                  <c:v>57.17841677081248</c:v>
                </c:pt>
                <c:pt idx="10">
                  <c:v>56.14736231991407</c:v>
                </c:pt>
                <c:pt idx="11">
                  <c:v>55.91211953987795</c:v>
                </c:pt>
                <c:pt idx="12">
                  <c:v>55.595716623845576</c:v>
                </c:pt>
                <c:pt idx="13">
                  <c:v>54.61445840428798</c:v>
                </c:pt>
                <c:pt idx="14">
                  <c:v>54.29029482760059</c:v>
                </c:pt>
                <c:pt idx="15">
                  <c:v>54.060181490415545</c:v>
                </c:pt>
                <c:pt idx="16">
                  <c:v>53.77579113248516</c:v>
                </c:pt>
                <c:pt idx="17">
                  <c:v>52.9087513911426</c:v>
                </c:pt>
                <c:pt idx="18">
                  <c:v>52.78300530047013</c:v>
                </c:pt>
                <c:pt idx="19">
                  <c:v>52.6137138878962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男科</c:v>
                </c:pt>
                <c:pt idx="5">
                  <c:v>脑病三科</c:v>
                </c:pt>
                <c:pt idx="6">
                  <c:v>老年医学科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西区重症医学科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微创骨科</c:v>
                </c:pt>
                <c:pt idx="16">
                  <c:v>脑病二科</c:v>
                </c:pt>
                <c:pt idx="17">
                  <c:v>心病一科</c:v>
                </c:pt>
                <c:pt idx="18">
                  <c:v>肾脏内科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75.33376854822393</c:v>
                </c:pt>
                <c:pt idx="1">
                  <c:v>38.51471168392002</c:v>
                </c:pt>
                <c:pt idx="2">
                  <c:v>34.752062361416414</c:v>
                </c:pt>
                <c:pt idx="3">
                  <c:v>70.30854193269185</c:v>
                </c:pt>
                <c:pt idx="4">
                  <c:v>56.649884653321216</c:v>
                </c:pt>
                <c:pt idx="5">
                  <c:v>60.18250367871468</c:v>
                </c:pt>
                <c:pt idx="6">
                  <c:v>54.601521402557154</c:v>
                </c:pt>
                <c:pt idx="7">
                  <c:v>93.07782275457377</c:v>
                </c:pt>
                <c:pt idx="8">
                  <c:v>26.954101930002263</c:v>
                </c:pt>
                <c:pt idx="9">
                  <c:v>42.87995488715441</c:v>
                </c:pt>
                <c:pt idx="10">
                  <c:v>58.255093468602404</c:v>
                </c:pt>
                <c:pt idx="11">
                  <c:v>43.96567438880985</c:v>
                </c:pt>
                <c:pt idx="12">
                  <c:v>26.436355729492977</c:v>
                </c:pt>
                <c:pt idx="13">
                  <c:v>50.920966361351134</c:v>
                </c:pt>
                <c:pt idx="14">
                  <c:v>53.51123263823771</c:v>
                </c:pt>
                <c:pt idx="15">
                  <c:v>66.25142892902328</c:v>
                </c:pt>
                <c:pt idx="16">
                  <c:v>61.13515469528884</c:v>
                </c:pt>
                <c:pt idx="17">
                  <c:v>29.307672431883912</c:v>
                </c:pt>
                <c:pt idx="18">
                  <c:v>55.172694974725594</c:v>
                </c:pt>
                <c:pt idx="19">
                  <c:v>61.01714459191894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cc4-f2f4-91c9-1072c1b6f31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cc4-f2f4-91c9-1072c1b6f31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cc4-f2f4-91c9-1072c1b6f31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cc4-f2f4-91c9-1072c1b6f31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cc4-f2f4-91c9-1072c1b6f31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cc4-f2f4-91c9-1072c1b6f31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cc4-f2f4-91c9-1072c1b6f31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cc4-f2f4-91c9-1072c1b6f31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cc4-f2f4-91c9-1072c1b6f31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cc4-f2f4-91c9-1072c1b6f31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cc4-f2f4-91c9-1072c1b6f31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cc4-f2f4-91c9-1072c1b6f31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cc4-f2f4-91c9-1072c1b6f31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cc4-f2f4-91c9-1072c1b6f31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cc4-f2f4-91c9-1072c1b6f31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cc4-f2f4-91c9-1072c1b6f31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cc4-f2f4-91c9-1072c1b6f31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cc4-f2f4-91c9-1072c1b6f31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cc4-f2f4-91c9-1072c1b6f31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cc4-f2f4-91c9-1072c1b6f31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10.007721427067054</c:v>
                </c:pt>
                <c:pt idx="1">
                  <c:v>29.460469209837225</c:v>
                </c:pt>
                <c:pt idx="2">
                  <c:v>19.272536356756454</c:v>
                </c:pt>
                <c:pt idx="3">
                  <c:v>22.3283603379383</c:v>
                </c:pt>
                <c:pt idx="4">
                  <c:v>10.13364484485673</c:v>
                </c:pt>
                <c:pt idx="5">
                  <c:v>28.402885380587197</c:v>
                </c:pt>
                <c:pt idx="6">
                  <c:v>10.611816440540421</c:v>
                </c:pt>
                <c:pt idx="7">
                  <c:v>27.720570989287193</c:v>
                </c:pt>
                <c:pt idx="8">
                  <c:v>10.9165615133012</c:v>
                </c:pt>
                <c:pt idx="9">
                  <c:v>20.276395788136817</c:v>
                </c:pt>
                <c:pt idx="10">
                  <c:v>38.288539003197016</c:v>
                </c:pt>
                <c:pt idx="11">
                  <c:v>15.406312651830032</c:v>
                </c:pt>
                <c:pt idx="12">
                  <c:v>18.55635957261063</c:v>
                </c:pt>
                <c:pt idx="13">
                  <c:v>15.327586008221491</c:v>
                </c:pt>
                <c:pt idx="14">
                  <c:v>34.65952066262175</c:v>
                </c:pt>
                <c:pt idx="15">
                  <c:v>25.278729995383273</c:v>
                </c:pt>
                <c:pt idx="16">
                  <c:v>14.303988160200026</c:v>
                </c:pt>
                <c:pt idx="17">
                  <c:v>4.381563995030875</c:v>
                </c:pt>
                <c:pt idx="18">
                  <c:v>12.45546904947373</c:v>
                </c:pt>
                <c:pt idx="19">
                  <c:v>18.47166531685622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cae-d27d-ffe0-35ece499273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cae-d27d-ffe0-35ece499273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cae-d27d-ffe0-35ece499273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cae-d27d-ffe0-35ece499273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cae-d27d-ffe0-35ece499273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cae-d27d-ffe0-35ece499273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cae-d27d-ffe0-35ece499273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cae-d27d-ffe0-35ece499273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cae-d27d-ffe0-35ece499273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cae-d27d-ffe0-35ece499273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cae-d27d-ffe0-35ece499273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cae-d27d-ffe0-35ece499273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cae-d27d-ffe0-35ece499273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cae-d27d-ffe0-35ece499273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cae-d27d-ffe0-35ece499273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cae-d27d-ffe0-35ece499273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cae-d27d-ffe0-35ece499273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cae-d27d-ffe0-35ece499273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cae-d27d-ffe0-35ece499273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cae-d27d-ffe0-35ece499273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29.32951328114856</c:v>
                </c:pt>
                <c:pt idx="1">
                  <c:v>39.44986437432877</c:v>
                </c:pt>
                <c:pt idx="2">
                  <c:v>51.959648544249404</c:v>
                </c:pt>
                <c:pt idx="3">
                  <c:v>44.7121490216681</c:v>
                </c:pt>
                <c:pt idx="4">
                  <c:v>42.75742544523179</c:v>
                </c:pt>
                <c:pt idx="5">
                  <c:v>52.9087513911426</c:v>
                </c:pt>
                <c:pt idx="6">
                  <c:v>49.20058967626103</c:v>
                </c:pt>
                <c:pt idx="7">
                  <c:v>52.6137138878962</c:v>
                </c:pt>
                <c:pt idx="8">
                  <c:v>55.595716623845576</c:v>
                </c:pt>
                <c:pt idx="9">
                  <c:v>43.721075749495405</c:v>
                </c:pt>
                <c:pt idx="10">
                  <c:v>46.79037274321383</c:v>
                </c:pt>
                <c:pt idx="11">
                  <c:v>54.060181490415545</c:v>
                </c:pt>
                <c:pt idx="12">
                  <c:v>57.17841677081248</c:v>
                </c:pt>
                <c:pt idx="13">
                  <c:v>61.67371029846152</c:v>
                </c:pt>
                <c:pt idx="14">
                  <c:v>45.24538616676909</c:v>
                </c:pt>
                <c:pt idx="15">
                  <c:v>57.3603948144791</c:v>
                </c:pt>
                <c:pt idx="16">
                  <c:v>61.64183324763248</c:v>
                </c:pt>
                <c:pt idx="17">
                  <c:v>41.64147735925258</c:v>
                </c:pt>
                <c:pt idx="18">
                  <c:v>47.04292719618937</c:v>
                </c:pt>
                <c:pt idx="19">
                  <c:v>41.18503247730467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618-1c87-ec5e-11cd9fa87ab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618-1c87-ec5e-11cd9fa87ab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618-1c87-ec5e-11cd9fa87ab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618-1c87-ec5e-11cd9fa87ab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618-1c87-ec5e-11cd9fa87ab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618-1c87-ec5e-11cd9fa87ab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618-1c87-ec5e-11cd9fa87ab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618-1c87-ec5e-11cd9fa87ab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618-1c87-ec5e-11cd9fa87ab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618-1c87-ec5e-11cd9fa87ab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618-1c87-ec5e-11cd9fa87ab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618-1c87-ec5e-11cd9fa87ab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618-1c87-ec5e-11cd9fa87ab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618-1c87-ec5e-11cd9fa87ab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618-1c87-ec5e-11cd9fa87ab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618-1c87-ec5e-11cd9fa87ab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618-1c87-ec5e-11cd9fa87ab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618-1c87-ec5e-11cd9fa87ab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618-1c87-ec5e-11cd9fa87ab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618-1c87-ec5e-11cd9fa87ab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58.764408489392665</c:v>
                </c:pt>
                <c:pt idx="1">
                  <c:v>48.6317958718716</c:v>
                </c:pt>
                <c:pt idx="2">
                  <c:v>55.99219094451291</c:v>
                </c:pt>
                <c:pt idx="3">
                  <c:v>49.8596696156142</c:v>
                </c:pt>
                <c:pt idx="4">
                  <c:v>51.21972210083314</c:v>
                </c:pt>
                <c:pt idx="5">
                  <c:v>71.80102454058809</c:v>
                </c:pt>
                <c:pt idx="6">
                  <c:v>44.47820321660123</c:v>
                </c:pt>
                <c:pt idx="7">
                  <c:v>48.1148734628084</c:v>
                </c:pt>
                <c:pt idx="8">
                  <c:v>55.83873044004492</c:v>
                </c:pt>
                <c:pt idx="9">
                  <c:v>47.914058616778426</c:v>
                </c:pt>
                <c:pt idx="10">
                  <c:v>56.36418673578585</c:v>
                </c:pt>
                <c:pt idx="11">
                  <c:v>50.48369977019529</c:v>
                </c:pt>
                <c:pt idx="12">
                  <c:v>52.75042558955694</c:v>
                </c:pt>
                <c:pt idx="13">
                  <c:v>49.30066211293181</c:v>
                </c:pt>
                <c:pt idx="14">
                  <c:v>48.58946304580578</c:v>
                </c:pt>
                <c:pt idx="15">
                  <c:v>36.28570920602426</c:v>
                </c:pt>
                <c:pt idx="16">
                  <c:v>45.46980317031557</c:v>
                </c:pt>
                <c:pt idx="17">
                  <c:v>48.632184495999816</c:v>
                </c:pt>
                <c:pt idx="18">
                  <c:v>56.13814176735663</c:v>
                </c:pt>
                <c:pt idx="19">
                  <c:v>55.658948244677575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bee-e85e-8717-3973674839e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bee-e85e-8717-3973674839e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bee-e85e-8717-3973674839e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bee-e85e-8717-3973674839e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bee-e85e-8717-3973674839e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bee-e85e-8717-3973674839e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bee-e85e-8717-3973674839e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bee-e85e-8717-3973674839e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bee-e85e-8717-3973674839e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bee-e85e-8717-3973674839e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bee-e85e-8717-3973674839e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bee-e85e-8717-3973674839e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bee-e85e-8717-3973674839e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bee-e85e-8717-3973674839e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bee-e85e-8717-3973674839e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bee-e85e-8717-3973674839e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bee-e85e-8717-3973674839e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bee-e85e-8717-3973674839e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bee-e85e-8717-3973674839e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bee-e85e-8717-3973674839e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39.29970986810587</c:v>
                </c:pt>
                <c:pt idx="1">
                  <c:v>43.3405632996527</c:v>
                </c:pt>
                <c:pt idx="2">
                  <c:v>43.78720385017199</c:v>
                </c:pt>
                <c:pt idx="3">
                  <c:v>54.41991504499105</c:v>
                </c:pt>
                <c:pt idx="4">
                  <c:v>46.682394378684066</c:v>
                </c:pt>
                <c:pt idx="5">
                  <c:v>49.16465586331476</c:v>
                </c:pt>
                <c:pt idx="6">
                  <c:v>42.75681958001073</c:v>
                </c:pt>
                <c:pt idx="7">
                  <c:v>40.17495946355522</c:v>
                </c:pt>
                <c:pt idx="8">
                  <c:v>36.93319851895652</c:v>
                </c:pt>
                <c:pt idx="9">
                  <c:v>53.3283249086521</c:v>
                </c:pt>
                <c:pt idx="10">
                  <c:v>50.00536069172815</c:v>
                </c:pt>
                <c:pt idx="11">
                  <c:v>46.108511347514856</c:v>
                </c:pt>
                <c:pt idx="12">
                  <c:v>60.01793353561532</c:v>
                </c:pt>
                <c:pt idx="13">
                  <c:v>35.51947842020856</c:v>
                </c:pt>
                <c:pt idx="14">
                  <c:v>52.15111406879959</c:v>
                </c:pt>
                <c:pt idx="15">
                  <c:v>65.68948085730007</c:v>
                </c:pt>
                <c:pt idx="16">
                  <c:v>40.32169838501457</c:v>
                </c:pt>
                <c:pt idx="17">
                  <c:v>48.22490361307823</c:v>
                </c:pt>
                <c:pt idx="18">
                  <c:v>47.256054618528395</c:v>
                </c:pt>
                <c:pt idx="19">
                  <c:v>49.92058933407681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3a-aa0c-3ce5-f6b4272a095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3a-aa0c-3ce5-f6b4272a095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3a-aa0c-3ce5-f6b4272a095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3a-aa0c-3ce5-f6b4272a095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3a-aa0c-3ce5-f6b4272a095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3a-aa0c-3ce5-f6b4272a095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3a-aa0c-3ce5-f6b4272a095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3a-aa0c-3ce5-f6b4272a095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3a-aa0c-3ce5-f6b4272a095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3a-aa0c-3ce5-f6b4272a095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3a-aa0c-3ce5-f6b4272a095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3a-aa0c-3ce5-f6b4272a095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3a-aa0c-3ce5-f6b4272a095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3a-aa0c-3ce5-f6b4272a095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3a-aa0c-3ce5-f6b4272a095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3a-aa0c-3ce5-f6b4272a095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3a-aa0c-3ce5-f6b4272a095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3a-aa0c-3ce5-f6b4272a095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3a-aa0c-3ce5-f6b4272a095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3a-aa0c-3ce5-f6b4272a095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5.02387546484735</c:v>
                </c:pt>
                <c:pt idx="1">
                  <c:v>14.460718553893134</c:v>
                </c:pt>
                <c:pt idx="2">
                  <c:v>6.055839122680888</c:v>
                </c:pt>
                <c:pt idx="3">
                  <c:v>9.005442558867024</c:v>
                </c:pt>
                <c:pt idx="4">
                  <c:v>6.959662629083243</c:v>
                </c:pt>
                <c:pt idx="5">
                  <c:v>14.630723067270617</c:v>
                </c:pt>
                <c:pt idx="6">
                  <c:v>3.807819467571111</c:v>
                </c:pt>
                <c:pt idx="7">
                  <c:v>15.335376498655872</c:v>
                </c:pt>
                <c:pt idx="8">
                  <c:v>17.510909068209628</c:v>
                </c:pt>
                <c:pt idx="9">
                  <c:v>4.080620277608528</c:v>
                </c:pt>
                <c:pt idx="10">
                  <c:v>3.499433740689792</c:v>
                </c:pt>
                <c:pt idx="11">
                  <c:v>27.955500409319356</c:v>
                </c:pt>
                <c:pt idx="12">
                  <c:v>4.109747339689067</c:v>
                </c:pt>
                <c:pt idx="13">
                  <c:v>9.820937358852273</c:v>
                </c:pt>
                <c:pt idx="14">
                  <c:v>3.730971666493434</c:v>
                </c:pt>
                <c:pt idx="15">
                  <c:v>5.593714763277024</c:v>
                </c:pt>
                <c:pt idx="16">
                  <c:v>3.8423692499848308</c:v>
                </c:pt>
                <c:pt idx="17">
                  <c:v>10.251028351897743</c:v>
                </c:pt>
                <c:pt idx="18">
                  <c:v>6.234242250623589</c:v>
                </c:pt>
                <c:pt idx="19">
                  <c:v>19.96134264856486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509-3791-d703-1ab1f1b8a22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509-3791-d703-1ab1f1b8a22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509-3791-d703-1ab1f1b8a22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509-3791-d703-1ab1f1b8a22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509-3791-d703-1ab1f1b8a22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509-3791-d703-1ab1f1b8a22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509-3791-d703-1ab1f1b8a22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509-3791-d703-1ab1f1b8a22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509-3791-d703-1ab1f1b8a22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509-3791-d703-1ab1f1b8a22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509-3791-d703-1ab1f1b8a22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509-3791-d703-1ab1f1b8a22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509-3791-d703-1ab1f1b8a22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509-3791-d703-1ab1f1b8a22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509-3791-d703-1ab1f1b8a22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509-3791-d703-1ab1f1b8a22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509-3791-d703-1ab1f1b8a22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509-3791-d703-1ab1f1b8a22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509-3791-d703-1ab1f1b8a22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509-3791-d703-1ab1f1b8a22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32.95532973282308</c:v>
                </c:pt>
                <c:pt idx="1">
                  <c:v>33.81623440608744</c:v>
                </c:pt>
                <c:pt idx="2">
                  <c:v>65.47152460522824</c:v>
                </c:pt>
                <c:pt idx="3">
                  <c:v>40.3117493917378</c:v>
                </c:pt>
                <c:pt idx="4">
                  <c:v>45.636681123846536</c:v>
                </c:pt>
                <c:pt idx="5">
                  <c:v>14.428290667861042</c:v>
                </c:pt>
                <c:pt idx="6">
                  <c:v>23.311369090106624</c:v>
                </c:pt>
                <c:pt idx="7">
                  <c:v>36.0446645184997</c:v>
                </c:pt>
                <c:pt idx="8">
                  <c:v>45.18747761430103</c:v>
                </c:pt>
                <c:pt idx="9">
                  <c:v>37.101324064782446</c:v>
                </c:pt>
                <c:pt idx="10">
                  <c:v>37.0649743628547</c:v>
                </c:pt>
                <c:pt idx="11">
                  <c:v>32.67809078946474</c:v>
                </c:pt>
                <c:pt idx="12">
                  <c:v>32.16520073777793</c:v>
                </c:pt>
                <c:pt idx="13">
                  <c:v>9.802736808339237</c:v>
                </c:pt>
                <c:pt idx="14">
                  <c:v>60.542398441693756</c:v>
                </c:pt>
                <c:pt idx="15">
                  <c:v>34.06859878237904</c:v>
                </c:pt>
                <c:pt idx="16">
                  <c:v>46.60703960219209</c:v>
                </c:pt>
                <c:pt idx="17">
                  <c:v>37.72421543078148</c:v>
                </c:pt>
                <c:pt idx="18">
                  <c:v>27.1533298012566</c:v>
                </c:pt>
                <c:pt idx="19">
                  <c:v>41.432701405016495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361-3407-a23d-b0b5ef6bcb9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361-3407-a23d-b0b5ef6bcb9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361-3407-a23d-b0b5ef6bcb9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361-3407-a23d-b0b5ef6bcb9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361-3407-a23d-b0b5ef6bcb9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361-3407-a23d-b0b5ef6bcb9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361-3407-a23d-b0b5ef6bcb9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361-3407-a23d-b0b5ef6bcb9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361-3407-a23d-b0b5ef6bcb9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361-3407-a23d-b0b5ef6bcb9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361-3407-a23d-b0b5ef6bcb9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361-3407-a23d-b0b5ef6bcb9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361-3407-a23d-b0b5ef6bcb9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361-3407-a23d-b0b5ef6bcb9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361-3407-a23d-b0b5ef6bcb9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361-3407-a23d-b0b5ef6bcb9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361-3407-a23d-b0b5ef6bcb9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361-3407-a23d-b0b5ef6bcb9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361-3407-a23d-b0b5ef6bcb9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361-3407-a23d-b0b5ef6bcb9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38.54721010770098</c:v>
                </c:pt>
                <c:pt idx="1">
                  <c:v>31.49569635616353</c:v>
                </c:pt>
                <c:pt idx="2">
                  <c:v>44.08092399198063</c:v>
                </c:pt>
                <c:pt idx="3">
                  <c:v>31.128181274050906</c:v>
                </c:pt>
                <c:pt idx="4">
                  <c:v>40.14080837195274</c:v>
                </c:pt>
                <c:pt idx="5">
                  <c:v>32.10964796206293</c:v>
                </c:pt>
                <c:pt idx="6">
                  <c:v>36.12162217696189</c:v>
                </c:pt>
                <c:pt idx="7">
                  <c:v>19.975077969555947</c:v>
                </c:pt>
                <c:pt idx="8">
                  <c:v>33.17747710944093</c:v>
                </c:pt>
                <c:pt idx="9">
                  <c:v>44.73159018855914</c:v>
                </c:pt>
                <c:pt idx="10">
                  <c:v>26.319659311013787</c:v>
                </c:pt>
                <c:pt idx="11">
                  <c:v>31.22587793593284</c:v>
                </c:pt>
                <c:pt idx="12">
                  <c:v>30.43715333803789</c:v>
                </c:pt>
                <c:pt idx="13">
                  <c:v>23.006963906132043</c:v>
                </c:pt>
                <c:pt idx="14">
                  <c:v>42.10856699874219</c:v>
                </c:pt>
                <c:pt idx="15">
                  <c:v>35.67402070006713</c:v>
                </c:pt>
                <c:pt idx="16">
                  <c:v>23.544108326436266</c:v>
                </c:pt>
                <c:pt idx="17">
                  <c:v>35.16342521538496</c:v>
                </c:pt>
                <c:pt idx="18">
                  <c:v>34.68616165457552</c:v>
                </c:pt>
                <c:pt idx="19">
                  <c:v>38.194481748669496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90a-0e0e-0896-fa93ffacc1f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90a-0e0e-0896-fa93ffacc1f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90a-0e0e-0896-fa93ffacc1f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90a-0e0e-0896-fa93ffacc1f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90a-0e0e-0896-fa93ffacc1f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90a-0e0e-0896-fa93ffacc1f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90a-0e0e-0896-fa93ffacc1f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90a-0e0e-0896-fa93ffacc1f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90a-0e0e-0896-fa93ffacc1f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90a-0e0e-0896-fa93ffacc1f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90a-0e0e-0896-fa93ffacc1f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90a-0e0e-0896-fa93ffacc1f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90a-0e0e-0896-fa93ffacc1f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90a-0e0e-0896-fa93ffacc1f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90a-0e0e-0896-fa93ffacc1f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90a-0e0e-0896-fa93ffacc1f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90a-0e0e-0896-fa93ffacc1f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90a-0e0e-0896-fa93ffacc1f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90a-0e0e-0896-fa93ffacc1f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90a-0e0e-0896-fa93ffacc1f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2.2041669690610037</c:v>
                </c:pt>
                <c:pt idx="1">
                  <c:v>6.443590835524304</c:v>
                </c:pt>
                <c:pt idx="2">
                  <c:v>3.308280233919169</c:v>
                </c:pt>
                <c:pt idx="3">
                  <c:v>6.261633499329168</c:v>
                </c:pt>
                <c:pt idx="4">
                  <c:v>6.565542247949299</c:v>
                </c:pt>
                <c:pt idx="5">
                  <c:v>7.146927147890625</c:v>
                </c:pt>
                <c:pt idx="6">
                  <c:v>7.218764726610078</c:v>
                </c:pt>
                <c:pt idx="7">
                  <c:v>3.195916845204204</c:v>
                </c:pt>
                <c:pt idx="8">
                  <c:v>1.584695309408009</c:v>
                </c:pt>
                <c:pt idx="9">
                  <c:v>4.7542710856276384</c:v>
                </c:pt>
                <c:pt idx="10">
                  <c:v>6.996188892433071</c:v>
                </c:pt>
                <c:pt idx="11">
                  <c:v>9.839673051517657</c:v>
                </c:pt>
                <c:pt idx="12">
                  <c:v>5.1206124463060165</c:v>
                </c:pt>
                <c:pt idx="13">
                  <c:v>4.544736336184431</c:v>
                </c:pt>
                <c:pt idx="14">
                  <c:v>7.054109032086023</c:v>
                </c:pt>
                <c:pt idx="15">
                  <c:v>7.651822274336052</c:v>
                </c:pt>
                <c:pt idx="16">
                  <c:v>4.52049502912972</c:v>
                </c:pt>
                <c:pt idx="17">
                  <c:v>6.132033914318924</c:v>
                </c:pt>
                <c:pt idx="18">
                  <c:v>13.854645918309934</c:v>
                </c:pt>
                <c:pt idx="19">
                  <c:v>5.590060590693575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0db-5f96-c3d7-a8a97113da3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0db-5f96-c3d7-a8a97113da3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0db-5f96-c3d7-a8a97113da3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0db-5f96-c3d7-a8a97113da3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0db-5f96-c3d7-a8a97113da3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0db-5f96-c3d7-a8a97113da3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0db-5f96-c3d7-a8a97113da3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0db-5f96-c3d7-a8a97113da3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0db-5f96-c3d7-a8a97113da3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0db-5f96-c3d7-a8a97113da3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0db-5f96-c3d7-a8a97113da3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0db-5f96-c3d7-a8a97113da3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0db-5f96-c3d7-a8a97113da3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0db-5f96-c3d7-a8a97113da3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0db-5f96-c3d7-a8a97113da3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0db-5f96-c3d7-a8a97113da3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0db-5f96-c3d7-a8a97113da3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0db-5f96-c3d7-a8a97113da3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0db-5f96-c3d7-a8a97113da3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0db-5f96-c3d7-a8a97113da3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63.293065494627875</c:v>
                </c:pt>
                <c:pt idx="1">
                  <c:v>36.653749136598954</c:v>
                </c:pt>
                <c:pt idx="2">
                  <c:v>52.48485259236139</c:v>
                </c:pt>
                <c:pt idx="3">
                  <c:v>49.09131851993069</c:v>
                </c:pt>
                <c:pt idx="4">
                  <c:v>28.47087280818109</c:v>
                </c:pt>
                <c:pt idx="5">
                  <c:v>29.307672431883912</c:v>
                </c:pt>
                <c:pt idx="6">
                  <c:v>83.87676593507022</c:v>
                </c:pt>
                <c:pt idx="7">
                  <c:v>61.01714459191894</c:v>
                </c:pt>
                <c:pt idx="8">
                  <c:v>26.436355729492977</c:v>
                </c:pt>
                <c:pt idx="9">
                  <c:v>75.59288525557325</c:v>
                </c:pt>
                <c:pt idx="10">
                  <c:v>42.93748874627522</c:v>
                </c:pt>
                <c:pt idx="11">
                  <c:v>66.25142892902328</c:v>
                </c:pt>
                <c:pt idx="12">
                  <c:v>42.87995488715441</c:v>
                </c:pt>
                <c:pt idx="13">
                  <c:v>70.30854193269185</c:v>
                </c:pt>
                <c:pt idx="14">
                  <c:v>47.58558638017619</c:v>
                </c:pt>
                <c:pt idx="15">
                  <c:v>93.07782275457377</c:v>
                </c:pt>
                <c:pt idx="16">
                  <c:v>56.649884653321216</c:v>
                </c:pt>
                <c:pt idx="17">
                  <c:v>18.571178434072255</c:v>
                </c:pt>
                <c:pt idx="18">
                  <c:v>40.83562134854642</c:v>
                </c:pt>
                <c:pt idx="19">
                  <c:v>45.46368976962524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856-95f8-a752-7d7a8b6b6b3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856-95f8-a752-7d7a8b6b6b3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856-95f8-a752-7d7a8b6b6b3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856-95f8-a752-7d7a8b6b6b3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856-95f8-a752-7d7a8b6b6b3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856-95f8-a752-7d7a8b6b6b3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856-95f8-a752-7d7a8b6b6b3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856-95f8-a752-7d7a8b6b6b3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856-95f8-a752-7d7a8b6b6b3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856-95f8-a752-7d7a8b6b6b3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856-95f8-a752-7d7a8b6b6b3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856-95f8-a752-7d7a8b6b6b3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856-95f8-a752-7d7a8b6b6b3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856-95f8-a752-7d7a8b6b6b3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856-95f8-a752-7d7a8b6b6b3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856-95f8-a752-7d7a8b6b6b3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856-95f8-a752-7d7a8b6b6b3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856-95f8-a752-7d7a8b6b6b3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856-95f8-a752-7d7a8b6b6b3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856-95f8-a752-7d7a8b6b6b3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29.789536157828707</c:v>
                </c:pt>
                <c:pt idx="1">
                  <c:v>19.272536356756454</c:v>
                </c:pt>
                <c:pt idx="2">
                  <c:v>34.65952066262175</c:v>
                </c:pt>
                <c:pt idx="3">
                  <c:v>37.92097283912402</c:v>
                </c:pt>
                <c:pt idx="4">
                  <c:v>16.25526475351304</c:v>
                </c:pt>
                <c:pt idx="5">
                  <c:v>37.42449878852951</c:v>
                </c:pt>
                <c:pt idx="6">
                  <c:v>20.99997661550514</c:v>
                </c:pt>
                <c:pt idx="7">
                  <c:v>28.221219800068873</c:v>
                </c:pt>
                <c:pt idx="8">
                  <c:v>24.721031987230806</c:v>
                </c:pt>
                <c:pt idx="9">
                  <c:v>25.380036177685795</c:v>
                </c:pt>
                <c:pt idx="10">
                  <c:v>36.81031943929243</c:v>
                </c:pt>
                <c:pt idx="11">
                  <c:v>10.82228974976132</c:v>
                </c:pt>
                <c:pt idx="12">
                  <c:v>24.2058808164288</c:v>
                </c:pt>
                <c:pt idx="13">
                  <c:v>14.303988160200026</c:v>
                </c:pt>
                <c:pt idx="14">
                  <c:v>28.9514080647749</c:v>
                </c:pt>
                <c:pt idx="15">
                  <c:v>10.13364484485673</c:v>
                </c:pt>
                <c:pt idx="16">
                  <c:v>25.754873960539932</c:v>
                </c:pt>
                <c:pt idx="17">
                  <c:v>10.9165615133012</c:v>
                </c:pt>
                <c:pt idx="18">
                  <c:v>7.246004471550745</c:v>
                </c:pt>
                <c:pt idx="19">
                  <c:v>19.463570705550104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28.402885380587197</c:v>
                </c:pt>
                <c:pt idx="1">
                  <c:v>28.221219800068873</c:v>
                </c:pt>
                <c:pt idx="2">
                  <c:v>26.84320205074123</c:v>
                </c:pt>
                <c:pt idx="3">
                  <c:v>20.707800677795213</c:v>
                </c:pt>
                <c:pt idx="4">
                  <c:v>31.274154474836063</c:v>
                </c:pt>
                <c:pt idx="5">
                  <c:v>36.81031943929243</c:v>
                </c:pt>
                <c:pt idx="6">
                  <c:v>19.463570705550104</c:v>
                </c:pt>
                <c:pt idx="7">
                  <c:v>15.297286402782087</c:v>
                </c:pt>
                <c:pt idx="8">
                  <c:v>18.950688974658316</c:v>
                </c:pt>
                <c:pt idx="9">
                  <c:v>10.007721427067054</c:v>
                </c:pt>
                <c:pt idx="10">
                  <c:v>25.52334818377083</c:v>
                </c:pt>
                <c:pt idx="11">
                  <c:v>7.573600981605208</c:v>
                </c:pt>
                <c:pt idx="12">
                  <c:v>38.288539003197016</c:v>
                </c:pt>
                <c:pt idx="13">
                  <c:v>12.45546904947373</c:v>
                </c:pt>
                <c:pt idx="14">
                  <c:v>19.272536356756454</c:v>
                </c:pt>
                <c:pt idx="15">
                  <c:v>32.83847181426391</c:v>
                </c:pt>
                <c:pt idx="16">
                  <c:v>10.9165615133012</c:v>
                </c:pt>
                <c:pt idx="17">
                  <c:v>26.84584944169913</c:v>
                </c:pt>
                <c:pt idx="18">
                  <c:v>18.47166531685622</c:v>
                </c:pt>
                <c:pt idx="19">
                  <c:v>12.507264088773406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e60-7abc-be7d-4769360dcf8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e60-7abc-be7d-4769360dcf8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e60-7abc-be7d-4769360dcf8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e60-7abc-be7d-4769360dcf8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e60-7abc-be7d-4769360dcf8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e60-7abc-be7d-4769360dcf8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e60-7abc-be7d-4769360dcf8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e60-7abc-be7d-4769360dcf8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e60-7abc-be7d-4769360dcf8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e60-7abc-be7d-4769360dcf8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e60-7abc-be7d-4769360dcf8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e60-7abc-be7d-4769360dcf8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e60-7abc-be7d-4769360dcf8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e60-7abc-be7d-4769360dcf8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e60-7abc-be7d-4769360dcf8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e60-7abc-be7d-4769360dcf8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e60-7abc-be7d-4769360dcf8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e60-7abc-be7d-4769360dcf8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e60-7abc-be7d-4769360dcf8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e60-7abc-be7d-4769360dcf8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57.21972419436483</c:v>
                </c:pt>
                <c:pt idx="1">
                  <c:v>51.959648544249404</c:v>
                </c:pt>
                <c:pt idx="2">
                  <c:v>45.24538616676909</c:v>
                </c:pt>
                <c:pt idx="3">
                  <c:v>43.605038304744085</c:v>
                </c:pt>
                <c:pt idx="4">
                  <c:v>42.942818115878175</c:v>
                </c:pt>
                <c:pt idx="5">
                  <c:v>59.21799238675048</c:v>
                </c:pt>
                <c:pt idx="6">
                  <c:v>43.28592147760358</c:v>
                </c:pt>
                <c:pt idx="7">
                  <c:v>64.11116014657851</c:v>
                </c:pt>
                <c:pt idx="8">
                  <c:v>39.017437941910565</c:v>
                </c:pt>
                <c:pt idx="9">
                  <c:v>54.61445840428798</c:v>
                </c:pt>
                <c:pt idx="10">
                  <c:v>45.45741093323875</c:v>
                </c:pt>
                <c:pt idx="11">
                  <c:v>42.16544891064611</c:v>
                </c:pt>
                <c:pt idx="12">
                  <c:v>37.58093939846697</c:v>
                </c:pt>
                <c:pt idx="13">
                  <c:v>61.64183324763248</c:v>
                </c:pt>
                <c:pt idx="14">
                  <c:v>44.40791783715301</c:v>
                </c:pt>
                <c:pt idx="15">
                  <c:v>42.75742544523179</c:v>
                </c:pt>
                <c:pt idx="16">
                  <c:v>43.93839175332954</c:v>
                </c:pt>
                <c:pt idx="17">
                  <c:v>55.595716623845576</c:v>
                </c:pt>
                <c:pt idx="18">
                  <c:v>56.14736231991407</c:v>
                </c:pt>
                <c:pt idx="19">
                  <c:v>55.91211953987795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ea-e578-e8e6-19c7606a20c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9ea-e578-e8e6-19c7606a20c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ea-e578-e8e6-19c7606a20c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9ea-e578-e8e6-19c7606a20c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9ea-e578-e8e6-19c7606a20c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9ea-e578-e8e6-19c7606a20c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9ea-e578-e8e6-19c7606a20c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9ea-e578-e8e6-19c7606a20c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9ea-e578-e8e6-19c7606a20c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9ea-e578-e8e6-19c7606a20c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9ea-e578-e8e6-19c7606a20c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9ea-e578-e8e6-19c7606a20c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9ea-e578-e8e6-19c7606a20c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9ea-e578-e8e6-19c7606a20c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9ea-e578-e8e6-19c7606a20c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9ea-e578-e8e6-19c7606a20c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9ea-e578-e8e6-19c7606a20c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9ea-e578-e8e6-19c7606a20c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9ea-e578-e8e6-19c7606a20c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9ea-e578-e8e6-19c7606a20c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50.89895028666983</c:v>
                </c:pt>
                <c:pt idx="1">
                  <c:v>55.99219094451291</c:v>
                </c:pt>
                <c:pt idx="2">
                  <c:v>48.58946304580578</c:v>
                </c:pt>
                <c:pt idx="3">
                  <c:v>42.391145500045724</c:v>
                </c:pt>
                <c:pt idx="4">
                  <c:v>45.66272547498414</c:v>
                </c:pt>
                <c:pt idx="5">
                  <c:v>43.663114422201474</c:v>
                </c:pt>
                <c:pt idx="6">
                  <c:v>53.49113754493325</c:v>
                </c:pt>
                <c:pt idx="7">
                  <c:v>64.72393646639121</c:v>
                </c:pt>
                <c:pt idx="8">
                  <c:v>51.61240620627745</c:v>
                </c:pt>
                <c:pt idx="9">
                  <c:v>46.81129080342673</c:v>
                </c:pt>
                <c:pt idx="10">
                  <c:v>60.31609474443549</c:v>
                </c:pt>
                <c:pt idx="11">
                  <c:v>53.203352491571636</c:v>
                </c:pt>
                <c:pt idx="12">
                  <c:v>46.90601748902677</c:v>
                </c:pt>
                <c:pt idx="13">
                  <c:v>45.46980317031557</c:v>
                </c:pt>
                <c:pt idx="14">
                  <c:v>45.49065722907513</c:v>
                </c:pt>
                <c:pt idx="15">
                  <c:v>51.21972210083314</c:v>
                </c:pt>
                <c:pt idx="16">
                  <c:v>53.658601439863446</c:v>
                </c:pt>
                <c:pt idx="17">
                  <c:v>55.83873044004492</c:v>
                </c:pt>
                <c:pt idx="18">
                  <c:v>52.65761470788005</c:v>
                </c:pt>
                <c:pt idx="19">
                  <c:v>59.74802801559003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a30-a855-460c-c061a77b356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a30-a855-460c-c061a77b356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a30-a855-460c-c061a77b356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a30-a855-460c-c061a77b356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a30-a855-460c-c061a77b356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a30-a855-460c-c061a77b356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a30-a855-460c-c061a77b356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a30-a855-460c-c061a77b356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a30-a855-460c-c061a77b356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a30-a855-460c-c061a77b356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a30-a855-460c-c061a77b356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a30-a855-460c-c061a77b356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a30-a855-460c-c061a77b356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a30-a855-460c-c061a77b356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a30-a855-460c-c061a77b356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a30-a855-460c-c061a77b356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a30-a855-460c-c061a77b356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a30-a855-460c-c061a77b356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a30-a855-460c-c061a77b356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a30-a855-460c-c061a77b356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51.13808586911828</c:v>
                </c:pt>
                <c:pt idx="1">
                  <c:v>43.78720385017199</c:v>
                </c:pt>
                <c:pt idx="2">
                  <c:v>52.15111406879959</c:v>
                </c:pt>
                <c:pt idx="3">
                  <c:v>38.274965009251446</c:v>
                </c:pt>
                <c:pt idx="4">
                  <c:v>46.88987071122192</c:v>
                </c:pt>
                <c:pt idx="5">
                  <c:v>53.0392964784573</c:v>
                </c:pt>
                <c:pt idx="6">
                  <c:v>48.18300204129785</c:v>
                </c:pt>
                <c:pt idx="7">
                  <c:v>53.877921660887374</c:v>
                </c:pt>
                <c:pt idx="8">
                  <c:v>33.80257317608335</c:v>
                </c:pt>
                <c:pt idx="9">
                  <c:v>56.05795880052649</c:v>
                </c:pt>
                <c:pt idx="10">
                  <c:v>42.36998189673745</c:v>
                </c:pt>
                <c:pt idx="11">
                  <c:v>44.470645129707236</c:v>
                </c:pt>
                <c:pt idx="12">
                  <c:v>38.499061879891066</c:v>
                </c:pt>
                <c:pt idx="13">
                  <c:v>40.32169838501457</c:v>
                </c:pt>
                <c:pt idx="14">
                  <c:v>43.924566417152874</c:v>
                </c:pt>
                <c:pt idx="15">
                  <c:v>46.682394378684066</c:v>
                </c:pt>
                <c:pt idx="16">
                  <c:v>43.9407206628693</c:v>
                </c:pt>
                <c:pt idx="17">
                  <c:v>36.93319851895652</c:v>
                </c:pt>
                <c:pt idx="18">
                  <c:v>53.37450431354473</c:v>
                </c:pt>
                <c:pt idx="19">
                  <c:v>56.74981493641563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5a3-1c71-b9d5-fa6c8d74c74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5a3-1c71-b9d5-fa6c8d74c74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5a3-1c71-b9d5-fa6c8d74c74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5a3-1c71-b9d5-fa6c8d74c74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5a3-1c71-b9d5-fa6c8d74c74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5a3-1c71-b9d5-fa6c8d74c74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5a3-1c71-b9d5-fa6c8d74c74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5a3-1c71-b9d5-fa6c8d74c74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5a3-1c71-b9d5-fa6c8d74c74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5a3-1c71-b9d5-fa6c8d74c74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5a3-1c71-b9d5-fa6c8d74c74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5a3-1c71-b9d5-fa6c8d74c74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5a3-1c71-b9d5-fa6c8d74c74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5a3-1c71-b9d5-fa6c8d74c74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5a3-1c71-b9d5-fa6c8d74c74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5a3-1c71-b9d5-fa6c8d74c74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5a3-1c71-b9d5-fa6c8d74c74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5a3-1c71-b9d5-fa6c8d74c74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5a3-1c71-b9d5-fa6c8d74c74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5a3-1c71-b9d5-fa6c8d74c74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8.751999322375006</c:v>
                </c:pt>
                <c:pt idx="1">
                  <c:v>6.055839122680888</c:v>
                </c:pt>
                <c:pt idx="2">
                  <c:v>3.730971666493434</c:v>
                </c:pt>
                <c:pt idx="3">
                  <c:v>8.69393733948702</c:v>
                </c:pt>
                <c:pt idx="4">
                  <c:v>5.863050636282754</c:v>
                </c:pt>
                <c:pt idx="5">
                  <c:v>11.43342949252453</c:v>
                </c:pt>
                <c:pt idx="6">
                  <c:v>7.8993717290764955</c:v>
                </c:pt>
                <c:pt idx="7">
                  <c:v>11.493249657512687</c:v>
                </c:pt>
                <c:pt idx="8">
                  <c:v>5.641770790725117</c:v>
                </c:pt>
                <c:pt idx="9">
                  <c:v>30.3636859700249</c:v>
                </c:pt>
                <c:pt idx="10">
                  <c:v>6.243208242765412</c:v>
                </c:pt>
                <c:pt idx="11">
                  <c:v>16.249458939193847</c:v>
                </c:pt>
                <c:pt idx="12">
                  <c:v>10.4712146559628</c:v>
                </c:pt>
                <c:pt idx="13">
                  <c:v>3.8423692499848308</c:v>
                </c:pt>
                <c:pt idx="14">
                  <c:v>3.3124893885589284</c:v>
                </c:pt>
                <c:pt idx="15">
                  <c:v>6.959662629083243</c:v>
                </c:pt>
                <c:pt idx="16">
                  <c:v>27.974214804564838</c:v>
                </c:pt>
                <c:pt idx="17">
                  <c:v>17.510909068209628</c:v>
                </c:pt>
                <c:pt idx="18">
                  <c:v>6.405437445144388</c:v>
                </c:pt>
                <c:pt idx="19">
                  <c:v>25.394412940462793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915-104a-369f-49f3ab401e7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915-104a-369f-49f3ab401e7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915-104a-369f-49f3ab401e7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915-104a-369f-49f3ab401e7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915-104a-369f-49f3ab401e7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915-104a-369f-49f3ab401e7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915-104a-369f-49f3ab401e7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915-104a-369f-49f3ab401e7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915-104a-369f-49f3ab401e7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915-104a-369f-49f3ab401e7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915-104a-369f-49f3ab401e7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915-104a-369f-49f3ab401e7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915-104a-369f-49f3ab401e7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915-104a-369f-49f3ab401e7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915-104a-369f-49f3ab401e7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915-104a-369f-49f3ab401e7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915-104a-369f-49f3ab401e7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915-104a-369f-49f3ab401e7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915-104a-369f-49f3ab401e7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915-104a-369f-49f3ab401e7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45.313656259188946</c:v>
                </c:pt>
                <c:pt idx="1">
                  <c:v>69.38008997161117</c:v>
                </c:pt>
                <c:pt idx="2">
                  <c:v>55.36502999607457</c:v>
                </c:pt>
                <c:pt idx="3">
                  <c:v>49.27537704233084</c:v>
                </c:pt>
                <c:pt idx="4">
                  <c:v>31.3512746679473</c:v>
                </c:pt>
                <c:pt idx="5">
                  <c:v>44.521836112285314</c:v>
                </c:pt>
                <c:pt idx="6">
                  <c:v>47.058187706057055</c:v>
                </c:pt>
                <c:pt idx="7">
                  <c:v>49.6143160988419</c:v>
                </c:pt>
                <c:pt idx="8">
                  <c:v>10.11314173069891</c:v>
                </c:pt>
                <c:pt idx="9">
                  <c:v>32.816729819911856</c:v>
                </c:pt>
                <c:pt idx="10">
                  <c:v>45.19539999090728</c:v>
                </c:pt>
                <c:pt idx="11">
                  <c:v>30.44499217201366</c:v>
                </c:pt>
                <c:pt idx="12">
                  <c:v>49.70894231887275</c:v>
                </c:pt>
                <c:pt idx="13">
                  <c:v>53.91073856387467</c:v>
                </c:pt>
                <c:pt idx="14">
                  <c:v>33.1960771351499</c:v>
                </c:pt>
                <c:pt idx="15">
                  <c:v>64.14823576367147</c:v>
                </c:pt>
                <c:pt idx="16">
                  <c:v>39.517452458369064</c:v>
                </c:pt>
                <c:pt idx="17">
                  <c:v>60.40592288955016</c:v>
                </c:pt>
                <c:pt idx="18">
                  <c:v>30.778545199318458</c:v>
                </c:pt>
                <c:pt idx="19">
                  <c:v>45.674595160303724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010-802d-1506-ee395251805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010-802d-1506-ee395251805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010-802d-1506-ee395251805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010-802d-1506-ee395251805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010-802d-1506-ee395251805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010-802d-1506-ee395251805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010-802d-1506-ee395251805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010-802d-1506-ee395251805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010-802d-1506-ee395251805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010-802d-1506-ee395251805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010-802d-1506-ee395251805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010-802d-1506-ee395251805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010-802d-1506-ee395251805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010-802d-1506-ee395251805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010-802d-1506-ee395251805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010-802d-1506-ee395251805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010-802d-1506-ee395251805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010-802d-1506-ee395251805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010-802d-1506-ee395251805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010-802d-1506-ee395251805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24.86057376614856</c:v>
                </c:pt>
                <c:pt idx="1">
                  <c:v>44.08092399198063</c:v>
                </c:pt>
                <c:pt idx="2">
                  <c:v>42.10856699874219</c:v>
                </c:pt>
                <c:pt idx="3">
                  <c:v>40.85031834790607</c:v>
                </c:pt>
                <c:pt idx="4">
                  <c:v>44.193578362026415</c:v>
                </c:pt>
                <c:pt idx="5">
                  <c:v>37.18307464982073</c:v>
                </c:pt>
                <c:pt idx="6">
                  <c:v>53.965259500618735</c:v>
                </c:pt>
                <c:pt idx="7">
                  <c:v>28.22350328120592</c:v>
                </c:pt>
                <c:pt idx="8">
                  <c:v>41.59504062083707</c:v>
                </c:pt>
                <c:pt idx="9">
                  <c:v>38.45092415999363</c:v>
                </c:pt>
                <c:pt idx="10">
                  <c:v>31.331642599660054</c:v>
                </c:pt>
                <c:pt idx="11">
                  <c:v>33.143264027608275</c:v>
                </c:pt>
                <c:pt idx="12">
                  <c:v>37.23658278951991</c:v>
                </c:pt>
                <c:pt idx="13">
                  <c:v>23.544108326436266</c:v>
                </c:pt>
                <c:pt idx="14">
                  <c:v>30.493547668041312</c:v>
                </c:pt>
                <c:pt idx="15">
                  <c:v>40.14080837195274</c:v>
                </c:pt>
                <c:pt idx="16">
                  <c:v>36.968393751431684</c:v>
                </c:pt>
                <c:pt idx="17">
                  <c:v>33.17747710944093</c:v>
                </c:pt>
                <c:pt idx="18">
                  <c:v>39.406028243418625</c:v>
                </c:pt>
                <c:pt idx="19">
                  <c:v>25.944536061961376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1fb-59f8-31f1-f6c5dce94e8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1fb-59f8-31f1-f6c5dce94e8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1fb-59f8-31f1-f6c5dce94e8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1fb-59f8-31f1-f6c5dce94e8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1fb-59f8-31f1-f6c5dce94e8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1fb-59f8-31f1-f6c5dce94e8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1fb-59f8-31f1-f6c5dce94e8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1fb-59f8-31f1-f6c5dce94e8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1fb-59f8-31f1-f6c5dce94e8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1fb-59f8-31f1-f6c5dce94e8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1fb-59f8-31f1-f6c5dce94e8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1fb-59f8-31f1-f6c5dce94e8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1fb-59f8-31f1-f6c5dce94e8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1fb-59f8-31f1-f6c5dce94e8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1fb-59f8-31f1-f6c5dce94e8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1fb-59f8-31f1-f6c5dce94e8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1fb-59f8-31f1-f6c5dce94e8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1fb-59f8-31f1-f6c5dce94e8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1fb-59f8-31f1-f6c5dce94e8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1fb-59f8-31f1-f6c5dce94e8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4.8945681258422855</c:v>
                </c:pt>
                <c:pt idx="1">
                  <c:v>3.308280233919169</c:v>
                </c:pt>
                <c:pt idx="2">
                  <c:v>7.054109032086023</c:v>
                </c:pt>
                <c:pt idx="3">
                  <c:v>4.0226106263200005</c:v>
                </c:pt>
                <c:pt idx="4">
                  <c:v>15.34298919296237</c:v>
                </c:pt>
                <c:pt idx="5">
                  <c:v>6.639568904437853</c:v>
                </c:pt>
                <c:pt idx="6">
                  <c:v>2.5123653059032653</c:v>
                </c:pt>
                <c:pt idx="7">
                  <c:v>4.8335726190303</c:v>
                </c:pt>
                <c:pt idx="8">
                  <c:v>68.3491336680153</c:v>
                </c:pt>
                <c:pt idx="9">
                  <c:v>4.261132915924579</c:v>
                </c:pt>
                <c:pt idx="10">
                  <c:v>3.846922428149012</c:v>
                </c:pt>
                <c:pt idx="11">
                  <c:v>5.5401366411614275</c:v>
                </c:pt>
                <c:pt idx="12">
                  <c:v>6.422701058216114</c:v>
                </c:pt>
                <c:pt idx="13">
                  <c:v>4.52049502912972</c:v>
                </c:pt>
                <c:pt idx="14">
                  <c:v>38.20120946980353</c:v>
                </c:pt>
                <c:pt idx="15">
                  <c:v>6.565542247949299</c:v>
                </c:pt>
                <c:pt idx="16">
                  <c:v>6.018652823924958</c:v>
                </c:pt>
                <c:pt idx="17">
                  <c:v>1.584695309408009</c:v>
                </c:pt>
                <c:pt idx="18">
                  <c:v>9.20097843484877</c:v>
                </c:pt>
                <c:pt idx="19">
                  <c:v>7.454791221962459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003-224f-e9c0-0f3c9b82163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003-224f-e9c0-0f3c9b82163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003-224f-e9c0-0f3c9b82163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003-224f-e9c0-0f3c9b82163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003-224f-e9c0-0f3c9b82163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003-224f-e9c0-0f3c9b82163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003-224f-e9c0-0f3c9b82163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003-224f-e9c0-0f3c9b82163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003-224f-e9c0-0f3c9b82163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003-224f-e9c0-0f3c9b82163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003-224f-e9c0-0f3c9b82163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003-224f-e9c0-0f3c9b82163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003-224f-e9c0-0f3c9b82163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003-224f-e9c0-0f3c9b82163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003-224f-e9c0-0f3c9b82163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003-224f-e9c0-0f3c9b82163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003-224f-e9c0-0f3c9b82163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003-224f-e9c0-0f3c9b82163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003-224f-e9c0-0f3c9b82163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003-224f-e9c0-0f3c9b82163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26.954101930002263</c:v>
                </c:pt>
                <c:pt idx="1">
                  <c:v>52.48485259236139</c:v>
                </c:pt>
                <c:pt idx="2">
                  <c:v>47.58558638017619</c:v>
                </c:pt>
                <c:pt idx="3">
                  <c:v>68.93692193762013</c:v>
                </c:pt>
                <c:pt idx="4">
                  <c:v>72.89781733921363</c:v>
                </c:pt>
                <c:pt idx="5">
                  <c:v>60.18250367871468</c:v>
                </c:pt>
                <c:pt idx="6">
                  <c:v>28.004932735996306</c:v>
                </c:pt>
                <c:pt idx="7">
                  <c:v>75.33376854822393</c:v>
                </c:pt>
                <c:pt idx="8">
                  <c:v>35.4467915702</c:v>
                </c:pt>
                <c:pt idx="9">
                  <c:v>50.920966361351134</c:v>
                </c:pt>
                <c:pt idx="10">
                  <c:v>34.0973268207423</c:v>
                </c:pt>
                <c:pt idx="11">
                  <c:v>49.87453450656377</c:v>
                </c:pt>
                <c:pt idx="12">
                  <c:v>36.88850084578126</c:v>
                </c:pt>
                <c:pt idx="13">
                  <c:v>56.649884653321216</c:v>
                </c:pt>
                <c:pt idx="14">
                  <c:v>19.029300004097582</c:v>
                </c:pt>
                <c:pt idx="15">
                  <c:v>28.47087280818109</c:v>
                </c:pt>
                <c:pt idx="16">
                  <c:v>76.10134055131441</c:v>
                </c:pt>
                <c:pt idx="17">
                  <c:v>26.436355729492977</c:v>
                </c:pt>
                <c:pt idx="18">
                  <c:v>58.255093468602404</c:v>
                </c:pt>
                <c:pt idx="19">
                  <c:v>43.96567438880985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a8d-26b3-e166-9be40587980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a8d-26b3-e166-9be40587980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a8d-26b3-e166-9be40587980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a8d-26b3-e166-9be40587980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a8d-26b3-e166-9be40587980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a8d-26b3-e166-9be40587980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a8d-26b3-e166-9be40587980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a8d-26b3-e166-9be40587980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a8d-26b3-e166-9be40587980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a8d-26b3-e166-9be40587980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a8d-26b3-e166-9be40587980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a8d-26b3-e166-9be40587980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a8d-26b3-e166-9be40587980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a8d-26b3-e166-9be40587980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a8d-26b3-e166-9be40587980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a8d-26b3-e166-9be40587980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a8d-26b3-e166-9be40587980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a8d-26b3-e166-9be40587980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a8d-26b3-e166-9be40587980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a8d-26b3-e166-9be40587980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20.99997661550514</c:v>
                </c:pt>
                <c:pt idx="1">
                  <c:v>20.276395788136817</c:v>
                </c:pt>
                <c:pt idx="2">
                  <c:v>16.25526475351304</c:v>
                </c:pt>
                <c:pt idx="3">
                  <c:v>19.272536356756454</c:v>
                </c:pt>
                <c:pt idx="4">
                  <c:v>30.450635138739006</c:v>
                </c:pt>
                <c:pt idx="5">
                  <c:v>32.83847181426391</c:v>
                </c:pt>
                <c:pt idx="6">
                  <c:v>13.029527385766565</c:v>
                </c:pt>
                <c:pt idx="7">
                  <c:v>34.65952066262175</c:v>
                </c:pt>
                <c:pt idx="8">
                  <c:v>24.721031987230806</c:v>
                </c:pt>
                <c:pt idx="9">
                  <c:v>7.573600981605208</c:v>
                </c:pt>
                <c:pt idx="10">
                  <c:v>25.410368630427836</c:v>
                </c:pt>
                <c:pt idx="11">
                  <c:v>12.507264088773406</c:v>
                </c:pt>
                <c:pt idx="12">
                  <c:v>37.92097283912402</c:v>
                </c:pt>
                <c:pt idx="13">
                  <c:v>10.13364484485673</c:v>
                </c:pt>
                <c:pt idx="14">
                  <c:v>7.246004471550745</c:v>
                </c:pt>
                <c:pt idx="15">
                  <c:v>26.84320205074123</c:v>
                </c:pt>
                <c:pt idx="16">
                  <c:v>10.007721427067054</c:v>
                </c:pt>
                <c:pt idx="17">
                  <c:v>20.707800677795213</c:v>
                </c:pt>
                <c:pt idx="18">
                  <c:v>31.274154474836063</c:v>
                </c:pt>
                <c:pt idx="19">
                  <c:v>25.380036177685795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d46-1f8d-4fb7-ede44767fed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d46-1f8d-4fb7-ede44767fed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d46-1f8d-4fb7-ede44767fed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d46-1f8d-4fb7-ede44767fed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d46-1f8d-4fb7-ede44767fed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d46-1f8d-4fb7-ede44767fed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d46-1f8d-4fb7-ede44767fed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d46-1f8d-4fb7-ede44767fed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d46-1f8d-4fb7-ede44767fed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d46-1f8d-4fb7-ede44767fed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d46-1f8d-4fb7-ede44767fed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d46-1f8d-4fb7-ede44767fed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d46-1f8d-4fb7-ede44767fed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d46-1f8d-4fb7-ede44767fed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d46-1f8d-4fb7-ede44767fed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d46-1f8d-4fb7-ede44767fed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d46-1f8d-4fb7-ede44767fed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d46-1f8d-4fb7-ede44767fed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d46-1f8d-4fb7-ede44767fed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d46-1f8d-4fb7-ede44767fed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43.28592147760358</c:v>
                </c:pt>
                <c:pt idx="1">
                  <c:v>43.721075749495405</c:v>
                </c:pt>
                <c:pt idx="2">
                  <c:v>42.942818115878175</c:v>
                </c:pt>
                <c:pt idx="3">
                  <c:v>51.959648544249404</c:v>
                </c:pt>
                <c:pt idx="4">
                  <c:v>42.11519917892035</c:v>
                </c:pt>
                <c:pt idx="5">
                  <c:v>48.85666142851578</c:v>
                </c:pt>
                <c:pt idx="6">
                  <c:v>49.190508948118016</c:v>
                </c:pt>
                <c:pt idx="7">
                  <c:v>45.24538616676909</c:v>
                </c:pt>
                <c:pt idx="8">
                  <c:v>39.017437941910565</c:v>
                </c:pt>
                <c:pt idx="9">
                  <c:v>48.95795278514133</c:v>
                </c:pt>
                <c:pt idx="10">
                  <c:v>40.3395375125337</c:v>
                </c:pt>
                <c:pt idx="11">
                  <c:v>43.70561524882918</c:v>
                </c:pt>
                <c:pt idx="12">
                  <c:v>43.605038304744085</c:v>
                </c:pt>
                <c:pt idx="13">
                  <c:v>42.75742544523179</c:v>
                </c:pt>
                <c:pt idx="14">
                  <c:v>56.14736231991407</c:v>
                </c:pt>
                <c:pt idx="15">
                  <c:v>36.747697377440936</c:v>
                </c:pt>
                <c:pt idx="16">
                  <c:v>29.32951328114856</c:v>
                </c:pt>
                <c:pt idx="17">
                  <c:v>53.77579113248516</c:v>
                </c:pt>
                <c:pt idx="18">
                  <c:v>49.25559983612424</c:v>
                </c:pt>
                <c:pt idx="19">
                  <c:v>54.61445840428798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52.9087513911426</c:v>
                </c:pt>
                <c:pt idx="1">
                  <c:v>64.11116014657851</c:v>
                </c:pt>
                <c:pt idx="2">
                  <c:v>36.747697377440936</c:v>
                </c:pt>
                <c:pt idx="3">
                  <c:v>53.77579113248516</c:v>
                </c:pt>
                <c:pt idx="4">
                  <c:v>49.25559983612424</c:v>
                </c:pt>
                <c:pt idx="5">
                  <c:v>45.45741093323875</c:v>
                </c:pt>
                <c:pt idx="6">
                  <c:v>55.91211953987795</c:v>
                </c:pt>
                <c:pt idx="7">
                  <c:v>49.69043391257731</c:v>
                </c:pt>
                <c:pt idx="8">
                  <c:v>52.78300530047013</c:v>
                </c:pt>
                <c:pt idx="9">
                  <c:v>29.32951328114856</c:v>
                </c:pt>
                <c:pt idx="10">
                  <c:v>54.29029482760059</c:v>
                </c:pt>
                <c:pt idx="11">
                  <c:v>48.95795278514133</c:v>
                </c:pt>
                <c:pt idx="12">
                  <c:v>46.79037274321383</c:v>
                </c:pt>
                <c:pt idx="13">
                  <c:v>47.04292719618937</c:v>
                </c:pt>
                <c:pt idx="14">
                  <c:v>51.959648544249404</c:v>
                </c:pt>
                <c:pt idx="15">
                  <c:v>48.85666142851578</c:v>
                </c:pt>
                <c:pt idx="16">
                  <c:v>55.595716623845576</c:v>
                </c:pt>
                <c:pt idx="17">
                  <c:v>49.19846669862631</c:v>
                </c:pt>
                <c:pt idx="18">
                  <c:v>41.18503247730467</c:v>
                </c:pt>
                <c:pt idx="19">
                  <c:v>43.70561524882918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3db-db5f-4252-81e5fbcbd5d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3db-db5f-4252-81e5fbcbd5d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3db-db5f-4252-81e5fbcbd5d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3db-db5f-4252-81e5fbcbd5d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3db-db5f-4252-81e5fbcbd5d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3db-db5f-4252-81e5fbcbd5d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3db-db5f-4252-81e5fbcbd5d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3db-db5f-4252-81e5fbcbd5d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3db-db5f-4252-81e5fbcbd5d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3db-db5f-4252-81e5fbcbd5d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3db-db5f-4252-81e5fbcbd5d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3db-db5f-4252-81e5fbcbd5d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3db-db5f-4252-81e5fbcbd5d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3db-db5f-4252-81e5fbcbd5d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3db-db5f-4252-81e5fbcbd5d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3db-db5f-4252-81e5fbcbd5d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3db-db5f-4252-81e5fbcbd5d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3db-db5f-4252-81e5fbcbd5d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3db-db5f-4252-81e5fbcbd5d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3db-db5f-4252-81e5fbcbd5d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53.49113754493325</c:v>
                </c:pt>
                <c:pt idx="1">
                  <c:v>47.914058616778426</c:v>
                </c:pt>
                <c:pt idx="2">
                  <c:v>45.66272547498414</c:v>
                </c:pt>
                <c:pt idx="3">
                  <c:v>55.99219094451291</c:v>
                </c:pt>
                <c:pt idx="4">
                  <c:v>47.56244108053714</c:v>
                </c:pt>
                <c:pt idx="5">
                  <c:v>55.86446162323718</c:v>
                </c:pt>
                <c:pt idx="6">
                  <c:v>43.48111981393244</c:v>
                </c:pt>
                <c:pt idx="7">
                  <c:v>48.58946304580578</c:v>
                </c:pt>
                <c:pt idx="8">
                  <c:v>51.61240620627745</c:v>
                </c:pt>
                <c:pt idx="9">
                  <c:v>57.21668318757657</c:v>
                </c:pt>
                <c:pt idx="10">
                  <c:v>45.9916575435558</c:v>
                </c:pt>
                <c:pt idx="11">
                  <c:v>55.588325423184706</c:v>
                </c:pt>
                <c:pt idx="12">
                  <c:v>42.391145500045724</c:v>
                </c:pt>
                <c:pt idx="13">
                  <c:v>51.21972210083314</c:v>
                </c:pt>
                <c:pt idx="14">
                  <c:v>52.65761470788005</c:v>
                </c:pt>
                <c:pt idx="15">
                  <c:v>61.73069176303306</c:v>
                </c:pt>
                <c:pt idx="16">
                  <c:v>58.764408489392665</c:v>
                </c:pt>
                <c:pt idx="17">
                  <c:v>61.390987838811206</c:v>
                </c:pt>
                <c:pt idx="18">
                  <c:v>60.99977337172661</c:v>
                </c:pt>
                <c:pt idx="19">
                  <c:v>46.81129080342673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5ca-39ed-ab72-a0849430114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5ca-39ed-ab72-a0849430114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5ca-39ed-ab72-a0849430114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5ca-39ed-ab72-a0849430114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5ca-39ed-ab72-a0849430114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5ca-39ed-ab72-a0849430114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5ca-39ed-ab72-a0849430114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5ca-39ed-ab72-a0849430114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5ca-39ed-ab72-a0849430114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5ca-39ed-ab72-a0849430114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5ca-39ed-ab72-a0849430114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5ca-39ed-ab72-a0849430114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5ca-39ed-ab72-a0849430114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5ca-39ed-ab72-a0849430114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5ca-39ed-ab72-a0849430114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5ca-39ed-ab72-a0849430114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5ca-39ed-ab72-a0849430114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5ca-39ed-ab72-a0849430114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5ca-39ed-ab72-a0849430114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5ca-39ed-ab72-a0849430114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48.18300204129785</c:v>
                </c:pt>
                <c:pt idx="1">
                  <c:v>53.3283249086521</c:v>
                </c:pt>
                <c:pt idx="2">
                  <c:v>46.88987071122192</c:v>
                </c:pt>
                <c:pt idx="3">
                  <c:v>43.78720385017199</c:v>
                </c:pt>
                <c:pt idx="4">
                  <c:v>43.63630922807029</c:v>
                </c:pt>
                <c:pt idx="5">
                  <c:v>41.08937394944316</c:v>
                </c:pt>
                <c:pt idx="6">
                  <c:v>55.08354508598939</c:v>
                </c:pt>
                <c:pt idx="7">
                  <c:v>52.15111406879959</c:v>
                </c:pt>
                <c:pt idx="8">
                  <c:v>33.80257317608335</c:v>
                </c:pt>
                <c:pt idx="9">
                  <c:v>51.15150578404038</c:v>
                </c:pt>
                <c:pt idx="10">
                  <c:v>51.332167451193975</c:v>
                </c:pt>
                <c:pt idx="11">
                  <c:v>51.401966547621015</c:v>
                </c:pt>
                <c:pt idx="12">
                  <c:v>38.274965009251446</c:v>
                </c:pt>
                <c:pt idx="13">
                  <c:v>46.682394378684066</c:v>
                </c:pt>
                <c:pt idx="14">
                  <c:v>53.37450431354473</c:v>
                </c:pt>
                <c:pt idx="15">
                  <c:v>51.40504319491733</c:v>
                </c:pt>
                <c:pt idx="16">
                  <c:v>39.29970986810587</c:v>
                </c:pt>
                <c:pt idx="17">
                  <c:v>35.14107517748266</c:v>
                </c:pt>
                <c:pt idx="18">
                  <c:v>55.37065440147561</c:v>
                </c:pt>
                <c:pt idx="19">
                  <c:v>56.05795880052649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097-b6ab-ae38-e941faa610b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097-b6ab-ae38-e941faa610b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097-b6ab-ae38-e941faa610b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097-b6ab-ae38-e941faa610b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097-b6ab-ae38-e941faa610b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097-b6ab-ae38-e941faa610b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097-b6ab-ae38-e941faa610b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097-b6ab-ae38-e941faa610b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097-b6ab-ae38-e941faa610b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097-b6ab-ae38-e941faa610b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097-b6ab-ae38-e941faa610b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097-b6ab-ae38-e941faa610b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097-b6ab-ae38-e941faa610b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097-b6ab-ae38-e941faa610b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097-b6ab-ae38-e941faa610b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097-b6ab-ae38-e941faa610b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097-b6ab-ae38-e941faa610b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097-b6ab-ae38-e941faa610b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097-b6ab-ae38-e941faa610b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097-b6ab-ae38-e941faa610b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7.8993717290764955</c:v>
                </c:pt>
                <c:pt idx="1">
                  <c:v>4.080620277608528</c:v>
                </c:pt>
                <c:pt idx="2">
                  <c:v>5.863050636282754</c:v>
                </c:pt>
                <c:pt idx="3">
                  <c:v>6.055839122680888</c:v>
                </c:pt>
                <c:pt idx="4">
                  <c:v>3.553263172211312</c:v>
                </c:pt>
                <c:pt idx="5">
                  <c:v>7.6145196896804475</c:v>
                </c:pt>
                <c:pt idx="6">
                  <c:v>17.12032913448134</c:v>
                </c:pt>
                <c:pt idx="7">
                  <c:v>3.730971666493434</c:v>
                </c:pt>
                <c:pt idx="8">
                  <c:v>5.641770790725117</c:v>
                </c:pt>
                <c:pt idx="9">
                  <c:v>37.67994119086728</c:v>
                </c:pt>
                <c:pt idx="10">
                  <c:v>3.5713585522019278</c:v>
                </c:pt>
                <c:pt idx="11">
                  <c:v>23.457267490493503</c:v>
                </c:pt>
                <c:pt idx="12">
                  <c:v>8.69393733948702</c:v>
                </c:pt>
                <c:pt idx="13">
                  <c:v>6.959662629083243</c:v>
                </c:pt>
                <c:pt idx="14">
                  <c:v>6.405437445144388</c:v>
                </c:pt>
                <c:pt idx="15">
                  <c:v>19.435782743508373</c:v>
                </c:pt>
                <c:pt idx="16">
                  <c:v>5.02387546484735</c:v>
                </c:pt>
                <c:pt idx="17">
                  <c:v>4.971896382182092</c:v>
                </c:pt>
                <c:pt idx="18">
                  <c:v>9.794328520663568</c:v>
                </c:pt>
                <c:pt idx="19">
                  <c:v>30.3636859700249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aef-7aae-e45b-54d4ac671be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aef-7aae-e45b-54d4ac671be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aef-7aae-e45b-54d4ac671be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aef-7aae-e45b-54d4ac671be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aef-7aae-e45b-54d4ac671be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aef-7aae-e45b-54d4ac671be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aef-7aae-e45b-54d4ac671be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aef-7aae-e45b-54d4ac671be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aef-7aae-e45b-54d4ac671be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aef-7aae-e45b-54d4ac671be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aef-7aae-e45b-54d4ac671be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aef-7aae-e45b-54d4ac671be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aef-7aae-e45b-54d4ac671be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aef-7aae-e45b-54d4ac671be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aef-7aae-e45b-54d4ac671be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aef-7aae-e45b-54d4ac671be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aef-7aae-e45b-54d4ac671be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aef-7aae-e45b-54d4ac671be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aef-7aae-e45b-54d4ac671be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aef-7aae-e45b-54d4ac671be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47.058187706057055</c:v>
                </c:pt>
                <c:pt idx="1">
                  <c:v>59.461087102179874</c:v>
                </c:pt>
                <c:pt idx="2">
                  <c:v>31.3512746679473</c:v>
                </c:pt>
                <c:pt idx="3">
                  <c:v>69.38008997161117</c:v>
                </c:pt>
                <c:pt idx="4">
                  <c:v>48.01907149556287</c:v>
                </c:pt>
                <c:pt idx="5">
                  <c:v>48.593237452235485</c:v>
                </c:pt>
                <c:pt idx="6">
                  <c:v>44.155243838329035</c:v>
                </c:pt>
                <c:pt idx="7">
                  <c:v>55.36502999607457</c:v>
                </c:pt>
                <c:pt idx="8">
                  <c:v>10.11314173069891</c:v>
                </c:pt>
                <c:pt idx="9">
                  <c:v>50.76733119561466</c:v>
                </c:pt>
                <c:pt idx="10">
                  <c:v>46.97380746413294</c:v>
                </c:pt>
                <c:pt idx="11">
                  <c:v>45.22135848118998</c:v>
                </c:pt>
                <c:pt idx="12">
                  <c:v>49.27537704233084</c:v>
                </c:pt>
                <c:pt idx="13">
                  <c:v>64.14823576367147</c:v>
                </c:pt>
                <c:pt idx="14">
                  <c:v>30.778545199318458</c:v>
                </c:pt>
                <c:pt idx="15">
                  <c:v>41.13316181540863</c:v>
                </c:pt>
                <c:pt idx="16">
                  <c:v>71.6639024736335</c:v>
                </c:pt>
                <c:pt idx="17">
                  <c:v>49.37859257962012</c:v>
                </c:pt>
                <c:pt idx="18">
                  <c:v>47.653488637562276</c:v>
                </c:pt>
                <c:pt idx="19">
                  <c:v>32.816729819911856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ba7-f9d6-75ff-ba2568f291f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ba7-f9d6-75ff-ba2568f291f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ba7-f9d6-75ff-ba2568f291f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ba7-f9d6-75ff-ba2568f291f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ba7-f9d6-75ff-ba2568f291f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ba7-f9d6-75ff-ba2568f291f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ba7-f9d6-75ff-ba2568f291f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ba7-f9d6-75ff-ba2568f291f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ba7-f9d6-75ff-ba2568f291f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ba7-f9d6-75ff-ba2568f291f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ba7-f9d6-75ff-ba2568f291f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ba7-f9d6-75ff-ba2568f291f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ba7-f9d6-75ff-ba2568f291f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ba7-f9d6-75ff-ba2568f291f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ba7-f9d6-75ff-ba2568f291f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ba7-f9d6-75ff-ba2568f291f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ba7-f9d6-75ff-ba2568f291f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ba7-f9d6-75ff-ba2568f291f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ba7-f9d6-75ff-ba2568f291f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ba7-f9d6-75ff-ba2568f291f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51.8983793643923</c:v>
                </c:pt>
                <c:pt idx="1">
                  <c:v>37.101324064782446</c:v>
                </c:pt>
                <c:pt idx="2">
                  <c:v>56.14494750604931</c:v>
                </c:pt>
                <c:pt idx="3">
                  <c:v>65.47152460522824</c:v>
                </c:pt>
                <c:pt idx="4">
                  <c:v>33.33274840486949</c:v>
                </c:pt>
                <c:pt idx="5">
                  <c:v>29.146493013900745</c:v>
                </c:pt>
                <c:pt idx="6">
                  <c:v>30.14613624047543</c:v>
                </c:pt>
                <c:pt idx="7">
                  <c:v>60.542398441693756</c:v>
                </c:pt>
                <c:pt idx="8">
                  <c:v>51.59040550398939</c:v>
                </c:pt>
                <c:pt idx="9">
                  <c:v>40.880518753316586</c:v>
                </c:pt>
                <c:pt idx="10">
                  <c:v>23.244686307133996</c:v>
                </c:pt>
                <c:pt idx="11">
                  <c:v>29.15341331558617</c:v>
                </c:pt>
                <c:pt idx="12">
                  <c:v>59.44244039404909</c:v>
                </c:pt>
                <c:pt idx="13">
                  <c:v>45.636681123846536</c:v>
                </c:pt>
                <c:pt idx="14">
                  <c:v>44.92620465670724</c:v>
                </c:pt>
                <c:pt idx="15">
                  <c:v>42.62025986730019</c:v>
                </c:pt>
                <c:pt idx="16">
                  <c:v>32.95532973282308</c:v>
                </c:pt>
                <c:pt idx="17">
                  <c:v>21.91102163416083</c:v>
                </c:pt>
                <c:pt idx="18">
                  <c:v>13.832806906564898</c:v>
                </c:pt>
                <c:pt idx="19">
                  <c:v>51.54071386198892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818-4eca-9d73-bca0b361d68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818-4eca-9d73-bca0b361d68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818-4eca-9d73-bca0b361d68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818-4eca-9d73-bca0b361d68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818-4eca-9d73-bca0b361d68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818-4eca-9d73-bca0b361d68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818-4eca-9d73-bca0b361d68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818-4eca-9d73-bca0b361d68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818-4eca-9d73-bca0b361d68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818-4eca-9d73-bca0b361d68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818-4eca-9d73-bca0b361d68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818-4eca-9d73-bca0b361d68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818-4eca-9d73-bca0b361d68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818-4eca-9d73-bca0b361d68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818-4eca-9d73-bca0b361d68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818-4eca-9d73-bca0b361d68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818-4eca-9d73-bca0b361d68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818-4eca-9d73-bca0b361d68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818-4eca-9d73-bca0b361d68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818-4eca-9d73-bca0b361d68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2.5123653059032653</c:v>
                </c:pt>
                <c:pt idx="1">
                  <c:v>4.7542710856276384</c:v>
                </c:pt>
                <c:pt idx="2">
                  <c:v>15.34298919296237</c:v>
                </c:pt>
                <c:pt idx="3">
                  <c:v>3.308280233919169</c:v>
                </c:pt>
                <c:pt idx="4">
                  <c:v>2.9902266908463404</c:v>
                </c:pt>
                <c:pt idx="5">
                  <c:v>5.967079233139667</c:v>
                </c:pt>
                <c:pt idx="6">
                  <c:v>2.267168574657847</c:v>
                </c:pt>
                <c:pt idx="7">
                  <c:v>7.054109032086023</c:v>
                </c:pt>
                <c:pt idx="8">
                  <c:v>68.3491336680153</c:v>
                </c:pt>
                <c:pt idx="9">
                  <c:v>5.067913697593276</c:v>
                </c:pt>
                <c:pt idx="10">
                  <c:v>4.490114064306867</c:v>
                </c:pt>
                <c:pt idx="11">
                  <c:v>0.4945983336956045</c:v>
                </c:pt>
                <c:pt idx="12">
                  <c:v>4.0226106263200005</c:v>
                </c:pt>
                <c:pt idx="13">
                  <c:v>6.565542247949299</c:v>
                </c:pt>
                <c:pt idx="14">
                  <c:v>9.20097843484877</c:v>
                </c:pt>
                <c:pt idx="15">
                  <c:v>0.43778729551376305</c:v>
                </c:pt>
                <c:pt idx="16">
                  <c:v>2.2041669690610037</c:v>
                </c:pt>
                <c:pt idx="17">
                  <c:v>5.154665153370345</c:v>
                </c:pt>
                <c:pt idx="18">
                  <c:v>20.716434724084987</c:v>
                </c:pt>
                <c:pt idx="19">
                  <c:v>4.261132915924579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3a5-5628-db53-f3f2bf2855a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3a5-5628-db53-f3f2bf2855a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3a5-5628-db53-f3f2bf2855a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3a5-5628-db53-f3f2bf2855a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3a5-5628-db53-f3f2bf2855a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3a5-5628-db53-f3f2bf2855a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3a5-5628-db53-f3f2bf2855a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3a5-5628-db53-f3f2bf2855a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3a5-5628-db53-f3f2bf2855a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3a5-5628-db53-f3f2bf2855a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3a5-5628-db53-f3f2bf2855a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3a5-5628-db53-f3f2bf2855a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3a5-5628-db53-f3f2bf2855a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3a5-5628-db53-f3f2bf2855a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3a5-5628-db53-f3f2bf2855a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3a5-5628-db53-f3f2bf2855a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3a5-5628-db53-f3f2bf2855a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3a5-5628-db53-f3f2bf2855a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3a5-5628-db53-f3f2bf2855a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3a5-5628-db53-f3f2bf2855a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28.004932735996306</c:v>
                </c:pt>
                <c:pt idx="1">
                  <c:v>75.59288525557325</c:v>
                </c:pt>
                <c:pt idx="2">
                  <c:v>72.89781733921363</c:v>
                </c:pt>
                <c:pt idx="3">
                  <c:v>52.48485259236139</c:v>
                </c:pt>
                <c:pt idx="4">
                  <c:v>81.01839521322778</c:v>
                </c:pt>
                <c:pt idx="5">
                  <c:v>11.567813337064436</c:v>
                </c:pt>
                <c:pt idx="6">
                  <c:v>71.18967316327901</c:v>
                </c:pt>
                <c:pt idx="7">
                  <c:v>47.58558638017619</c:v>
                </c:pt>
                <c:pt idx="8">
                  <c:v>35.4467915702</c:v>
                </c:pt>
                <c:pt idx="9">
                  <c:v>48.10472173065861</c:v>
                </c:pt>
                <c:pt idx="10">
                  <c:v>45.883956296974304</c:v>
                </c:pt>
                <c:pt idx="11">
                  <c:v>57.80930220923627</c:v>
                </c:pt>
                <c:pt idx="12">
                  <c:v>68.93692193762013</c:v>
                </c:pt>
                <c:pt idx="13">
                  <c:v>28.47087280818109</c:v>
                </c:pt>
                <c:pt idx="14">
                  <c:v>58.255093468602404</c:v>
                </c:pt>
                <c:pt idx="15">
                  <c:v>64.07085787981741</c:v>
                </c:pt>
                <c:pt idx="16">
                  <c:v>63.293065494627875</c:v>
                </c:pt>
                <c:pt idx="17">
                  <c:v>61.13515469528884</c:v>
                </c:pt>
                <c:pt idx="18">
                  <c:v>45.06898146872445</c:v>
                </c:pt>
                <c:pt idx="19">
                  <c:v>50.920966361351134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708-ebc4-e9cd-6378be180f0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708-ebc4-e9cd-6378be180f0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708-ebc4-e9cd-6378be180f0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708-ebc4-e9cd-6378be180f0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708-ebc4-e9cd-6378be180f0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708-ebc4-e9cd-6378be180f0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708-ebc4-e9cd-6378be180f0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708-ebc4-e9cd-6378be180f0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708-ebc4-e9cd-6378be180f0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708-ebc4-e9cd-6378be180f0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708-ebc4-e9cd-6378be180f0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708-ebc4-e9cd-6378be180f0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708-ebc4-e9cd-6378be180f0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708-ebc4-e9cd-6378be180f0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708-ebc4-e9cd-6378be180f0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708-ebc4-e9cd-6378be180f0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708-ebc4-e9cd-6378be180f0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708-ebc4-e9cd-6378be180f0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708-ebc4-e9cd-6378be180f0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708-ebc4-e9cd-6378be180f0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24.721031987230806</c:v>
                </c:pt>
                <c:pt idx="1">
                  <c:v>28.9514080647749</c:v>
                </c:pt>
                <c:pt idx="2">
                  <c:v>35.82585229186499</c:v>
                </c:pt>
                <c:pt idx="3">
                  <c:v>31.274154474836063</c:v>
                </c:pt>
                <c:pt idx="4">
                  <c:v>16.25526475351304</c:v>
                </c:pt>
                <c:pt idx="5">
                  <c:v>12.45546904947373</c:v>
                </c:pt>
                <c:pt idx="6">
                  <c:v>23.203520282267583</c:v>
                </c:pt>
                <c:pt idx="7">
                  <c:v>27.217919764489466</c:v>
                </c:pt>
                <c:pt idx="8">
                  <c:v>15.406312651830032</c:v>
                </c:pt>
                <c:pt idx="9">
                  <c:v>7.246004471550745</c:v>
                </c:pt>
                <c:pt idx="10">
                  <c:v>15.25038058956674</c:v>
                </c:pt>
                <c:pt idx="11">
                  <c:v>25.278729995383273</c:v>
                </c:pt>
                <c:pt idx="12">
                  <c:v>15.297286402782087</c:v>
                </c:pt>
                <c:pt idx="13">
                  <c:v>19.463570705550104</c:v>
                </c:pt>
                <c:pt idx="14">
                  <c:v>10.611816440540421</c:v>
                </c:pt>
                <c:pt idx="15">
                  <c:v>28.402885380587197</c:v>
                </c:pt>
                <c:pt idx="16">
                  <c:v>34.65952066262175</c:v>
                </c:pt>
                <c:pt idx="17">
                  <c:v>38.288539003197016</c:v>
                </c:pt>
                <c:pt idx="18">
                  <c:v>34.35533579896425</c:v>
                </c:pt>
                <c:pt idx="19">
                  <c:v>37.42449878852951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b8-2cae-7adc-7c12c3b8bfe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cb8-2cae-7adc-7c12c3b8bfe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b8-2cae-7adc-7c12c3b8bfe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cb8-2cae-7adc-7c12c3b8bfe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b8-2cae-7adc-7c12c3b8bfe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cb8-2cae-7adc-7c12c3b8bfe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cb8-2cae-7adc-7c12c3b8bfe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cb8-2cae-7adc-7c12c3b8bfe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cb8-2cae-7adc-7c12c3b8bfe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cb8-2cae-7adc-7c12c3b8bfe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cb8-2cae-7adc-7c12c3b8bfe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cb8-2cae-7adc-7c12c3b8bfe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cb8-2cae-7adc-7c12c3b8bfe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cb8-2cae-7adc-7c12c3b8bfe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cb8-2cae-7adc-7c12c3b8bfe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cb8-2cae-7adc-7c12c3b8bfe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cb8-2cae-7adc-7c12c3b8bfe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cb8-2cae-7adc-7c12c3b8bfe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cb8-2cae-7adc-7c12c3b8bfe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cb8-2cae-7adc-7c12c3b8bfe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39.017437941910565</c:v>
                </c:pt>
                <c:pt idx="1">
                  <c:v>44.40791783715301</c:v>
                </c:pt>
                <c:pt idx="2">
                  <c:v>52.19435011255398</c:v>
                </c:pt>
                <c:pt idx="3">
                  <c:v>49.25559983612424</c:v>
                </c:pt>
                <c:pt idx="4">
                  <c:v>42.942818115878175</c:v>
                </c:pt>
                <c:pt idx="5">
                  <c:v>47.04292719618937</c:v>
                </c:pt>
                <c:pt idx="6">
                  <c:v>63.85181796558634</c:v>
                </c:pt>
                <c:pt idx="7">
                  <c:v>44.53349244692749</c:v>
                </c:pt>
                <c:pt idx="8">
                  <c:v>54.060181490415545</c:v>
                </c:pt>
                <c:pt idx="9">
                  <c:v>56.14736231991407</c:v>
                </c:pt>
                <c:pt idx="10">
                  <c:v>37.81476550175164</c:v>
                </c:pt>
                <c:pt idx="11">
                  <c:v>57.3603948144791</c:v>
                </c:pt>
                <c:pt idx="12">
                  <c:v>49.69043391257731</c:v>
                </c:pt>
                <c:pt idx="13">
                  <c:v>55.91211953987795</c:v>
                </c:pt>
                <c:pt idx="14">
                  <c:v>49.20058967626103</c:v>
                </c:pt>
                <c:pt idx="15">
                  <c:v>52.9087513911426</c:v>
                </c:pt>
                <c:pt idx="16">
                  <c:v>45.24538616676909</c:v>
                </c:pt>
                <c:pt idx="17">
                  <c:v>46.79037274321383</c:v>
                </c:pt>
                <c:pt idx="18">
                  <c:v>45.044808057180354</c:v>
                </c:pt>
                <c:pt idx="19">
                  <c:v>59.21799238675048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32a-384c-a793-7d1b419c153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32a-384c-a793-7d1b419c153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32a-384c-a793-7d1b419c153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32a-384c-a793-7d1b419c153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32a-384c-a793-7d1b419c153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32a-384c-a793-7d1b419c153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32a-384c-a793-7d1b419c153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32a-384c-a793-7d1b419c153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32a-384c-a793-7d1b419c153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32a-384c-a793-7d1b419c153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32a-384c-a793-7d1b419c153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32a-384c-a793-7d1b419c153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32a-384c-a793-7d1b419c153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32a-384c-a793-7d1b419c153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32a-384c-a793-7d1b419c153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32a-384c-a793-7d1b419c153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32a-384c-a793-7d1b419c153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32a-384c-a793-7d1b419c153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32a-384c-a793-7d1b419c153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32a-384c-a793-7d1b419c153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51.61240620627745</c:v>
                </c:pt>
                <c:pt idx="1">
                  <c:v>45.49065722907513</c:v>
                </c:pt>
                <c:pt idx="2">
                  <c:v>52.250052435007454</c:v>
                </c:pt>
                <c:pt idx="3">
                  <c:v>60.99977337172661</c:v>
                </c:pt>
                <c:pt idx="4">
                  <c:v>45.66272547498414</c:v>
                </c:pt>
                <c:pt idx="5">
                  <c:v>56.13814176735663</c:v>
                </c:pt>
                <c:pt idx="6">
                  <c:v>40.15650231161166</c:v>
                </c:pt>
                <c:pt idx="7">
                  <c:v>50.76638947994062</c:v>
                </c:pt>
                <c:pt idx="8">
                  <c:v>50.48369977019529</c:v>
                </c:pt>
                <c:pt idx="9">
                  <c:v>52.65761470788005</c:v>
                </c:pt>
                <c:pt idx="10">
                  <c:v>41.843426878662534</c:v>
                </c:pt>
                <c:pt idx="11">
                  <c:v>36.28570920602426</c:v>
                </c:pt>
                <c:pt idx="12">
                  <c:v>59.57345509314078</c:v>
                </c:pt>
                <c:pt idx="13">
                  <c:v>59.74802801559003</c:v>
                </c:pt>
                <c:pt idx="14">
                  <c:v>44.47820321660123</c:v>
                </c:pt>
                <c:pt idx="15">
                  <c:v>71.80102454058809</c:v>
                </c:pt>
                <c:pt idx="16">
                  <c:v>48.58946304580578</c:v>
                </c:pt>
                <c:pt idx="17">
                  <c:v>56.36418673578585</c:v>
                </c:pt>
                <c:pt idx="18">
                  <c:v>49.39415599476817</c:v>
                </c:pt>
                <c:pt idx="19">
                  <c:v>43.663114422201474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49.16465586331476</c:v>
                </c:pt>
                <c:pt idx="1">
                  <c:v>53.877921660887374</c:v>
                </c:pt>
                <c:pt idx="2">
                  <c:v>51.40504319491733</c:v>
                </c:pt>
                <c:pt idx="3">
                  <c:v>35.14107517748266</c:v>
                </c:pt>
                <c:pt idx="4">
                  <c:v>55.37065440147561</c:v>
                </c:pt>
                <c:pt idx="5">
                  <c:v>42.36998189673745</c:v>
                </c:pt>
                <c:pt idx="6">
                  <c:v>56.74981493641563</c:v>
                </c:pt>
                <c:pt idx="7">
                  <c:v>51.41793842229576</c:v>
                </c:pt>
                <c:pt idx="8">
                  <c:v>55.224687626550285</c:v>
                </c:pt>
                <c:pt idx="9">
                  <c:v>39.29970986810587</c:v>
                </c:pt>
                <c:pt idx="10">
                  <c:v>49.45831266388391</c:v>
                </c:pt>
                <c:pt idx="11">
                  <c:v>51.15150578404038</c:v>
                </c:pt>
                <c:pt idx="12">
                  <c:v>50.00536069172815</c:v>
                </c:pt>
                <c:pt idx="13">
                  <c:v>47.256054618528395</c:v>
                </c:pt>
                <c:pt idx="14">
                  <c:v>43.78720385017199</c:v>
                </c:pt>
                <c:pt idx="15">
                  <c:v>41.08937394944316</c:v>
                </c:pt>
                <c:pt idx="16">
                  <c:v>36.93319851895652</c:v>
                </c:pt>
                <c:pt idx="17">
                  <c:v>52.20643672663305</c:v>
                </c:pt>
                <c:pt idx="18">
                  <c:v>49.92058933407681</c:v>
                </c:pt>
                <c:pt idx="19">
                  <c:v>51.401966547621015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8b6-72b6-930f-e473ad74054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8b6-72b6-930f-e473ad74054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8b6-72b6-930f-e473ad74054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8b6-72b6-930f-e473ad74054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8b6-72b6-930f-e473ad74054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8b6-72b6-930f-e473ad74054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8b6-72b6-930f-e473ad74054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8b6-72b6-930f-e473ad74054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8b6-72b6-930f-e473ad74054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8b6-72b6-930f-e473ad74054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8b6-72b6-930f-e473ad74054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8b6-72b6-930f-e473ad74054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8b6-72b6-930f-e473ad74054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8b6-72b6-930f-e473ad74054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8b6-72b6-930f-e473ad74054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8b6-72b6-930f-e473ad74054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8b6-72b6-930f-e473ad74054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8b6-72b6-930f-e473ad74054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8b6-72b6-930f-e473ad74054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8b6-72b6-930f-e473ad74054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33.80257317608335</c:v>
                </c:pt>
                <c:pt idx="1">
                  <c:v>43.924566417152874</c:v>
                </c:pt>
                <c:pt idx="2">
                  <c:v>43.90382458223742</c:v>
                </c:pt>
                <c:pt idx="3">
                  <c:v>55.37065440147561</c:v>
                </c:pt>
                <c:pt idx="4">
                  <c:v>46.88987071122192</c:v>
                </c:pt>
                <c:pt idx="5">
                  <c:v>47.256054618528395</c:v>
                </c:pt>
                <c:pt idx="6">
                  <c:v>52.38519069980168</c:v>
                </c:pt>
                <c:pt idx="7">
                  <c:v>37.031883253305054</c:v>
                </c:pt>
                <c:pt idx="8">
                  <c:v>46.108511347514856</c:v>
                </c:pt>
                <c:pt idx="9">
                  <c:v>53.37450431354473</c:v>
                </c:pt>
                <c:pt idx="10">
                  <c:v>40.09828455474563</c:v>
                </c:pt>
                <c:pt idx="11">
                  <c:v>65.68948085730007</c:v>
                </c:pt>
                <c:pt idx="12">
                  <c:v>51.41793842229576</c:v>
                </c:pt>
                <c:pt idx="13">
                  <c:v>56.74981493641563</c:v>
                </c:pt>
                <c:pt idx="14">
                  <c:v>42.75681958001073</c:v>
                </c:pt>
                <c:pt idx="15">
                  <c:v>49.16465586331476</c:v>
                </c:pt>
                <c:pt idx="16">
                  <c:v>52.15111406879959</c:v>
                </c:pt>
                <c:pt idx="17">
                  <c:v>50.00536069172815</c:v>
                </c:pt>
                <c:pt idx="18">
                  <c:v>49.74048841918879</c:v>
                </c:pt>
                <c:pt idx="19">
                  <c:v>53.0392964784573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b6f-325c-0459-225b9adde0a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b6f-325c-0459-225b9adde0a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b6f-325c-0459-225b9adde0a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b6f-325c-0459-225b9adde0a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b6f-325c-0459-225b9adde0a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b6f-325c-0459-225b9adde0a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b6f-325c-0459-225b9adde0a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b6f-325c-0459-225b9adde0a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b6f-325c-0459-225b9adde0a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b6f-325c-0459-225b9adde0a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b6f-325c-0459-225b9adde0a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b6f-325c-0459-225b9adde0a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b6f-325c-0459-225b9adde0a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b6f-325c-0459-225b9adde0a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b6f-325c-0459-225b9adde0a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b6f-325c-0459-225b9adde0a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b6f-325c-0459-225b9adde0a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b6f-325c-0459-225b9adde0a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b6f-325c-0459-225b9adde0a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b6f-325c-0459-225b9adde0a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5.641770790725117</c:v>
                </c:pt>
                <c:pt idx="1">
                  <c:v>3.3124893885589284</c:v>
                </c:pt>
                <c:pt idx="2">
                  <c:v>13.688496303672753</c:v>
                </c:pt>
                <c:pt idx="3">
                  <c:v>9.794328520663568</c:v>
                </c:pt>
                <c:pt idx="4">
                  <c:v>5.863050636282754</c:v>
                </c:pt>
                <c:pt idx="5">
                  <c:v>6.234242250623589</c:v>
                </c:pt>
                <c:pt idx="6">
                  <c:v>7.48179916377585</c:v>
                </c:pt>
                <c:pt idx="7">
                  <c:v>6.607783130432824</c:v>
                </c:pt>
                <c:pt idx="8">
                  <c:v>27.955500409319356</c:v>
                </c:pt>
                <c:pt idx="9">
                  <c:v>6.405437445144388</c:v>
                </c:pt>
                <c:pt idx="10">
                  <c:v>3.5423824955176633</c:v>
                </c:pt>
                <c:pt idx="11">
                  <c:v>5.593714763277024</c:v>
                </c:pt>
                <c:pt idx="12">
                  <c:v>3.8590450878063933</c:v>
                </c:pt>
                <c:pt idx="13">
                  <c:v>25.394412940462793</c:v>
                </c:pt>
                <c:pt idx="14">
                  <c:v>3.807819467571111</c:v>
                </c:pt>
                <c:pt idx="15">
                  <c:v>14.630723067270617</c:v>
                </c:pt>
                <c:pt idx="16">
                  <c:v>3.730971666493434</c:v>
                </c:pt>
                <c:pt idx="17">
                  <c:v>3.499433740689792</c:v>
                </c:pt>
                <c:pt idx="18">
                  <c:v>5.3674065935845965</c:v>
                </c:pt>
                <c:pt idx="19">
                  <c:v>11.43342949252453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8c2-b484-075b-c3e2c1e0e6d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8c2-b484-075b-c3e2c1e0e6d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8c2-b484-075b-c3e2c1e0e6d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8c2-b484-075b-c3e2c1e0e6d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8c2-b484-075b-c3e2c1e0e6d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8c2-b484-075b-c3e2c1e0e6d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8c2-b484-075b-c3e2c1e0e6d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8c2-b484-075b-c3e2c1e0e6d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8c2-b484-075b-c3e2c1e0e6d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8c2-b484-075b-c3e2c1e0e6d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8c2-b484-075b-c3e2c1e0e6d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8c2-b484-075b-c3e2c1e0e6d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8c2-b484-075b-c3e2c1e0e6d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8c2-b484-075b-c3e2c1e0e6d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8c2-b484-075b-c3e2c1e0e6d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8c2-b484-075b-c3e2c1e0e6d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8c2-b484-075b-c3e2c1e0e6d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8c2-b484-075b-c3e2c1e0e6d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8c2-b484-075b-c3e2c1e0e6d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8c2-b484-075b-c3e2c1e0e6d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10.11314173069891</c:v>
                </c:pt>
                <c:pt idx="1">
                  <c:v>33.1960771351499</c:v>
                </c:pt>
                <c:pt idx="2">
                  <c:v>36.10786003638199</c:v>
                </c:pt>
                <c:pt idx="3">
                  <c:v>47.653488637562276</c:v>
                </c:pt>
                <c:pt idx="4">
                  <c:v>31.3512746679473</c:v>
                </c:pt>
                <c:pt idx="5">
                  <c:v>53.016575294289666</c:v>
                </c:pt>
                <c:pt idx="6">
                  <c:v>40.322982622748604</c:v>
                </c:pt>
                <c:pt idx="7">
                  <c:v>44.03886625471687</c:v>
                </c:pt>
                <c:pt idx="8">
                  <c:v>56.03891830700941</c:v>
                </c:pt>
                <c:pt idx="9">
                  <c:v>30.778545199318458</c:v>
                </c:pt>
                <c:pt idx="10">
                  <c:v>31.892292502956742</c:v>
                </c:pt>
                <c:pt idx="11">
                  <c:v>54.37712433625622</c:v>
                </c:pt>
                <c:pt idx="12">
                  <c:v>44.36228317925067</c:v>
                </c:pt>
                <c:pt idx="13">
                  <c:v>45.674595160303724</c:v>
                </c:pt>
                <c:pt idx="14">
                  <c:v>63.24208763827139</c:v>
                </c:pt>
                <c:pt idx="15">
                  <c:v>64.057529021277</c:v>
                </c:pt>
                <c:pt idx="16">
                  <c:v>55.36502999607457</c:v>
                </c:pt>
                <c:pt idx="17">
                  <c:v>59.04293675236413</c:v>
                </c:pt>
                <c:pt idx="18">
                  <c:v>50.48002563077284</c:v>
                </c:pt>
                <c:pt idx="19">
                  <c:v>44.521836112285314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7f4-7d96-5689-bf0a8ded1b7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7f4-7d96-5689-bf0a8ded1b7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7f4-7d96-5689-bf0a8ded1b7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7f4-7d96-5689-bf0a8ded1b7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7f4-7d96-5689-bf0a8ded1b7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7f4-7d96-5689-bf0a8ded1b7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7f4-7d96-5689-bf0a8ded1b7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7f4-7d96-5689-bf0a8ded1b7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7f4-7d96-5689-bf0a8ded1b7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7f4-7d96-5689-bf0a8ded1b7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7f4-7d96-5689-bf0a8ded1b7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7f4-7d96-5689-bf0a8ded1b7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7f4-7d96-5689-bf0a8ded1b7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7f4-7d96-5689-bf0a8ded1b7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7f4-7d96-5689-bf0a8ded1b7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7f4-7d96-5689-bf0a8ded1b7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7f4-7d96-5689-bf0a8ded1b7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7f4-7d96-5689-bf0a8ded1b7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7f4-7d96-5689-bf0a8ded1b7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7f4-7d96-5689-bf0a8ded1b7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51.59040550398939</c:v>
                </c:pt>
                <c:pt idx="1">
                  <c:v>46.359437831206435</c:v>
                </c:pt>
                <c:pt idx="2">
                  <c:v>37.25325696300967</c:v>
                </c:pt>
                <c:pt idx="3">
                  <c:v>13.832806906564898</c:v>
                </c:pt>
                <c:pt idx="4">
                  <c:v>56.14494750604931</c:v>
                </c:pt>
                <c:pt idx="5">
                  <c:v>27.1533298012566</c:v>
                </c:pt>
                <c:pt idx="6">
                  <c:v>41.62262899806681</c:v>
                </c:pt>
                <c:pt idx="7">
                  <c:v>21.217610124043738</c:v>
                </c:pt>
                <c:pt idx="8">
                  <c:v>32.67809078946474</c:v>
                </c:pt>
                <c:pt idx="9">
                  <c:v>44.92620465670724</c:v>
                </c:pt>
                <c:pt idx="10">
                  <c:v>36.53457175206191</c:v>
                </c:pt>
                <c:pt idx="11">
                  <c:v>34.06859878237904</c:v>
                </c:pt>
                <c:pt idx="12">
                  <c:v>32.95839121213538</c:v>
                </c:pt>
                <c:pt idx="13">
                  <c:v>43.95750409264634</c:v>
                </c:pt>
                <c:pt idx="14">
                  <c:v>23.311369090106624</c:v>
                </c:pt>
                <c:pt idx="15">
                  <c:v>14.428290667861042</c:v>
                </c:pt>
                <c:pt idx="16">
                  <c:v>60.542398441693756</c:v>
                </c:pt>
                <c:pt idx="17">
                  <c:v>37.0649743628547</c:v>
                </c:pt>
                <c:pt idx="18">
                  <c:v>12.654481623026324</c:v>
                </c:pt>
                <c:pt idx="19">
                  <c:v>51.9510504681632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bcf-ca5d-1d9a-0a3c8d02cef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bcf-ca5d-1d9a-0a3c8d02cef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bcf-ca5d-1d9a-0a3c8d02cef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bcf-ca5d-1d9a-0a3c8d02cef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bcf-ca5d-1d9a-0a3c8d02cef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bcf-ca5d-1d9a-0a3c8d02cef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bcf-ca5d-1d9a-0a3c8d02cef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bcf-ca5d-1d9a-0a3c8d02cef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bcf-ca5d-1d9a-0a3c8d02cef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bcf-ca5d-1d9a-0a3c8d02cef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bcf-ca5d-1d9a-0a3c8d02cef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bcf-ca5d-1d9a-0a3c8d02cef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bcf-ca5d-1d9a-0a3c8d02cef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bcf-ca5d-1d9a-0a3c8d02cef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bcf-ca5d-1d9a-0a3c8d02cef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bcf-ca5d-1d9a-0a3c8d02cef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bcf-ca5d-1d9a-0a3c8d02cef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bcf-ca5d-1d9a-0a3c8d02cef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bcf-ca5d-1d9a-0a3c8d02cef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bcf-ca5d-1d9a-0a3c8d02cef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41.59504062083707</c:v>
                </c:pt>
                <c:pt idx="1">
                  <c:v>30.493547668041312</c:v>
                </c:pt>
                <c:pt idx="2">
                  <c:v>33.85670740306322</c:v>
                </c:pt>
                <c:pt idx="3">
                  <c:v>38.500405834900135</c:v>
                </c:pt>
                <c:pt idx="4">
                  <c:v>44.193578362026415</c:v>
                </c:pt>
                <c:pt idx="5">
                  <c:v>34.68616165457552</c:v>
                </c:pt>
                <c:pt idx="6">
                  <c:v>25.433682931010175</c:v>
                </c:pt>
                <c:pt idx="7">
                  <c:v>34.721543138315475</c:v>
                </c:pt>
                <c:pt idx="8">
                  <c:v>31.22587793593284</c:v>
                </c:pt>
                <c:pt idx="9">
                  <c:v>39.406028243418625</c:v>
                </c:pt>
                <c:pt idx="10">
                  <c:v>31.20871597274719</c:v>
                </c:pt>
                <c:pt idx="11">
                  <c:v>35.67402070006713</c:v>
                </c:pt>
                <c:pt idx="12">
                  <c:v>35.85124007377802</c:v>
                </c:pt>
                <c:pt idx="13">
                  <c:v>25.944536061961376</c:v>
                </c:pt>
                <c:pt idx="14">
                  <c:v>36.12162217696189</c:v>
                </c:pt>
                <c:pt idx="15">
                  <c:v>32.10964796206293</c:v>
                </c:pt>
                <c:pt idx="16">
                  <c:v>42.10856699874219</c:v>
                </c:pt>
                <c:pt idx="17">
                  <c:v>26.319659311013787</c:v>
                </c:pt>
                <c:pt idx="18">
                  <c:v>25.006558163379893</c:v>
                </c:pt>
                <c:pt idx="19">
                  <c:v>37.18307464982073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3b-680a-6808-4b42e0956b8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b3b-680a-6808-4b42e0956b8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3b-680a-6808-4b42e0956b8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3b-680a-6808-4b42e0956b8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3b-680a-6808-4b42e0956b8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3b-680a-6808-4b42e0956b8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3b-680a-6808-4b42e0956b8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3b-680a-6808-4b42e0956b8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b3b-680a-6808-4b42e0956b8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b3b-680a-6808-4b42e0956b8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b3b-680a-6808-4b42e0956b8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b3b-680a-6808-4b42e0956b8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b3b-680a-6808-4b42e0956b8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b3b-680a-6808-4b42e0956b8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b3b-680a-6808-4b42e0956b8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b3b-680a-6808-4b42e0956b8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b3b-680a-6808-4b42e0956b8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b3b-680a-6808-4b42e0956b8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b3b-680a-6808-4b42e0956b8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b3b-680a-6808-4b42e0956b8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35.4467915702</c:v>
                </c:pt>
                <c:pt idx="1">
                  <c:v>19.029300004097582</c:v>
                </c:pt>
                <c:pt idx="2">
                  <c:v>61.15304538319427</c:v>
                </c:pt>
                <c:pt idx="3">
                  <c:v>45.06898146872445</c:v>
                </c:pt>
                <c:pt idx="4">
                  <c:v>72.89781733921363</c:v>
                </c:pt>
                <c:pt idx="5">
                  <c:v>40.83562134854642</c:v>
                </c:pt>
                <c:pt idx="6">
                  <c:v>38.51471168392002</c:v>
                </c:pt>
                <c:pt idx="7">
                  <c:v>55.41698484304877</c:v>
                </c:pt>
                <c:pt idx="8">
                  <c:v>66.25142892902328</c:v>
                </c:pt>
                <c:pt idx="9">
                  <c:v>58.255093468602404</c:v>
                </c:pt>
                <c:pt idx="10">
                  <c:v>60.53625877416047</c:v>
                </c:pt>
                <c:pt idx="11">
                  <c:v>93.07782275457377</c:v>
                </c:pt>
                <c:pt idx="12">
                  <c:v>44.910740800018495</c:v>
                </c:pt>
                <c:pt idx="13">
                  <c:v>43.96567438880985</c:v>
                </c:pt>
                <c:pt idx="14">
                  <c:v>83.87676593507022</c:v>
                </c:pt>
                <c:pt idx="15">
                  <c:v>29.307672431883912</c:v>
                </c:pt>
                <c:pt idx="16">
                  <c:v>47.58558638017619</c:v>
                </c:pt>
                <c:pt idx="17">
                  <c:v>42.93748874627522</c:v>
                </c:pt>
                <c:pt idx="18">
                  <c:v>42.56994761196852</c:v>
                </c:pt>
                <c:pt idx="19">
                  <c:v>60.18250367871468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f62-fb48-7c81-81368e9de40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f62-fb48-7c81-81368e9de40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f62-fb48-7c81-81368e9de40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f62-fb48-7c81-81368e9de40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f62-fb48-7c81-81368e9de40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f62-fb48-7c81-81368e9de40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f62-fb48-7c81-81368e9de40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f62-fb48-7c81-81368e9de40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f62-fb48-7c81-81368e9de40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f62-fb48-7c81-81368e9de40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f62-fb48-7c81-81368e9de40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f62-fb48-7c81-81368e9de40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f62-fb48-7c81-81368e9de40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f62-fb48-7c81-81368e9de40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f62-fb48-7c81-81368e9de40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f62-fb48-7c81-81368e9de40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f62-fb48-7c81-81368e9de40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f62-fb48-7c81-81368e9de40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f62-fb48-7c81-81368e9de40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f62-fb48-7c81-81368e9de40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25.278729995383273</c:v>
                </c:pt>
                <c:pt idx="1">
                  <c:v>10.611816440540421</c:v>
                </c:pt>
                <c:pt idx="2">
                  <c:v>30.450635138739006</c:v>
                </c:pt>
                <c:pt idx="3">
                  <c:v>25.754873960539932</c:v>
                </c:pt>
                <c:pt idx="4">
                  <c:v>20.276395788136817</c:v>
                </c:pt>
                <c:pt idx="5">
                  <c:v>28.221219800068873</c:v>
                </c:pt>
                <c:pt idx="6">
                  <c:v>16.25526475351304</c:v>
                </c:pt>
                <c:pt idx="7">
                  <c:v>13.029527385766565</c:v>
                </c:pt>
                <c:pt idx="8">
                  <c:v>15.327586008221491</c:v>
                </c:pt>
                <c:pt idx="9">
                  <c:v>37.92097283912402</c:v>
                </c:pt>
                <c:pt idx="10">
                  <c:v>15.406312651830032</c:v>
                </c:pt>
                <c:pt idx="11">
                  <c:v>26.84320205074123</c:v>
                </c:pt>
                <c:pt idx="12">
                  <c:v>10.007721427067054</c:v>
                </c:pt>
                <c:pt idx="13">
                  <c:v>35.82585229186499</c:v>
                </c:pt>
                <c:pt idx="14">
                  <c:v>20.707800677795213</c:v>
                </c:pt>
                <c:pt idx="15">
                  <c:v>27.720570989287193</c:v>
                </c:pt>
                <c:pt idx="16">
                  <c:v>15.25038058956674</c:v>
                </c:pt>
                <c:pt idx="17">
                  <c:v>29.81855508191895</c:v>
                </c:pt>
                <c:pt idx="18">
                  <c:v>37.42449878852951</c:v>
                </c:pt>
                <c:pt idx="19">
                  <c:v>7.246004471550745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503-9004-6fd0-015307509cb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503-9004-6fd0-015307509cb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503-9004-6fd0-015307509cb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503-9004-6fd0-015307509cb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503-9004-6fd0-015307509cb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503-9004-6fd0-015307509cb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503-9004-6fd0-015307509cb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503-9004-6fd0-015307509cb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503-9004-6fd0-015307509cb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503-9004-6fd0-015307509cb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503-9004-6fd0-015307509cb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503-9004-6fd0-015307509cb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503-9004-6fd0-015307509cb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503-9004-6fd0-015307509cb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503-9004-6fd0-015307509cb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503-9004-6fd0-015307509cb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503-9004-6fd0-015307509cb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503-9004-6fd0-015307509cb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503-9004-6fd0-015307509cb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503-9004-6fd0-015307509cb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57.3603948144791</c:v>
                </c:pt>
                <c:pt idx="1">
                  <c:v>49.20058967626103</c:v>
                </c:pt>
                <c:pt idx="2">
                  <c:v>42.11519917892035</c:v>
                </c:pt>
                <c:pt idx="3">
                  <c:v>43.93839175332954</c:v>
                </c:pt>
                <c:pt idx="4">
                  <c:v>43.721075749495405</c:v>
                </c:pt>
                <c:pt idx="5">
                  <c:v>64.11116014657851</c:v>
                </c:pt>
                <c:pt idx="6">
                  <c:v>42.942818115878175</c:v>
                </c:pt>
                <c:pt idx="7">
                  <c:v>49.190508948118016</c:v>
                </c:pt>
                <c:pt idx="8">
                  <c:v>61.67371029846152</c:v>
                </c:pt>
                <c:pt idx="9">
                  <c:v>43.605038304744085</c:v>
                </c:pt>
                <c:pt idx="10">
                  <c:v>54.060181490415545</c:v>
                </c:pt>
                <c:pt idx="11">
                  <c:v>36.747697377440936</c:v>
                </c:pt>
                <c:pt idx="12">
                  <c:v>29.32951328114856</c:v>
                </c:pt>
                <c:pt idx="13">
                  <c:v>52.19435011255398</c:v>
                </c:pt>
                <c:pt idx="14">
                  <c:v>53.77579113248516</c:v>
                </c:pt>
                <c:pt idx="15">
                  <c:v>52.6137138878962</c:v>
                </c:pt>
                <c:pt idx="16">
                  <c:v>37.81476550175164</c:v>
                </c:pt>
                <c:pt idx="17">
                  <c:v>48.008135830255966</c:v>
                </c:pt>
                <c:pt idx="18">
                  <c:v>59.21799238675048</c:v>
                </c:pt>
                <c:pt idx="19">
                  <c:v>56.14736231991407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3c-bb74-6e95-895fc2f8718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3c-bb74-6e95-895fc2f8718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3c-bb74-6e95-895fc2f8718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3c-bb74-6e95-895fc2f8718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3c-bb74-6e95-895fc2f8718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3c-bb74-6e95-895fc2f8718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3c-bb74-6e95-895fc2f8718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3c-bb74-6e95-895fc2f8718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3c-bb74-6e95-895fc2f8718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3c-bb74-6e95-895fc2f8718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3c-bb74-6e95-895fc2f8718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3c-bb74-6e95-895fc2f8718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3c-bb74-6e95-895fc2f8718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3c-bb74-6e95-895fc2f8718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3c-bb74-6e95-895fc2f8718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3c-bb74-6e95-895fc2f8718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3c-bb74-6e95-895fc2f8718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3c-bb74-6e95-895fc2f8718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3c-bb74-6e95-895fc2f8718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3c-bb74-6e95-895fc2f8718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36.28570920602426</c:v>
                </c:pt>
                <c:pt idx="1">
                  <c:v>44.47820321660123</c:v>
                </c:pt>
                <c:pt idx="2">
                  <c:v>47.56244108053714</c:v>
                </c:pt>
                <c:pt idx="3">
                  <c:v>53.658601439863446</c:v>
                </c:pt>
                <c:pt idx="4">
                  <c:v>47.914058616778426</c:v>
                </c:pt>
                <c:pt idx="5">
                  <c:v>64.72393646639121</c:v>
                </c:pt>
                <c:pt idx="6">
                  <c:v>45.66272547498414</c:v>
                </c:pt>
                <c:pt idx="7">
                  <c:v>43.48111981393244</c:v>
                </c:pt>
                <c:pt idx="8">
                  <c:v>49.30066211293181</c:v>
                </c:pt>
                <c:pt idx="9">
                  <c:v>42.391145500045724</c:v>
                </c:pt>
                <c:pt idx="10">
                  <c:v>50.48369977019529</c:v>
                </c:pt>
                <c:pt idx="11">
                  <c:v>61.73069176303306</c:v>
                </c:pt>
                <c:pt idx="12">
                  <c:v>58.764408489392665</c:v>
                </c:pt>
                <c:pt idx="13">
                  <c:v>52.250052435007454</c:v>
                </c:pt>
                <c:pt idx="14">
                  <c:v>61.390987838811206</c:v>
                </c:pt>
                <c:pt idx="15">
                  <c:v>48.1148734628084</c:v>
                </c:pt>
                <c:pt idx="16">
                  <c:v>41.843426878662534</c:v>
                </c:pt>
                <c:pt idx="17">
                  <c:v>44.77621388981193</c:v>
                </c:pt>
                <c:pt idx="18">
                  <c:v>43.663114422201474</c:v>
                </c:pt>
                <c:pt idx="19">
                  <c:v>52.65761470788005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a31-d400-d938-a60e809bb82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a31-d400-d938-a60e809bb82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a31-d400-d938-a60e809bb82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a31-d400-d938-a60e809bb82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a31-d400-d938-a60e809bb82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a31-d400-d938-a60e809bb82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a31-d400-d938-a60e809bb82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a31-d400-d938-a60e809bb82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a31-d400-d938-a60e809bb82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a31-d400-d938-a60e809bb82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a31-d400-d938-a60e809bb82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a31-d400-d938-a60e809bb82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a31-d400-d938-a60e809bb82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a31-d400-d938-a60e809bb82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a31-d400-d938-a60e809bb82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a31-d400-d938-a60e809bb82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a31-d400-d938-a60e809bb82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a31-d400-d938-a60e809bb82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a31-d400-d938-a60e809bb82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a31-d400-d938-a60e809bb82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42.75681958001073</c:v>
                </c:pt>
                <c:pt idx="2">
                  <c:v>43.63630922807029</c:v>
                </c:pt>
                <c:pt idx="3">
                  <c:v>43.9407206628693</c:v>
                </c:pt>
                <c:pt idx="4">
                  <c:v>53.3283249086521</c:v>
                </c:pt>
                <c:pt idx="5">
                  <c:v>53.877921660887374</c:v>
                </c:pt>
                <c:pt idx="6">
                  <c:v>46.88987071122192</c:v>
                </c:pt>
                <c:pt idx="7">
                  <c:v>55.08354508598939</c:v>
                </c:pt>
                <c:pt idx="8">
                  <c:v>35.51947842020856</c:v>
                </c:pt>
                <c:pt idx="9">
                  <c:v>38.274965009251446</c:v>
                </c:pt>
                <c:pt idx="10">
                  <c:v>46.108511347514856</c:v>
                </c:pt>
                <c:pt idx="11">
                  <c:v>51.40504319491733</c:v>
                </c:pt>
                <c:pt idx="12">
                  <c:v>39.29970986810587</c:v>
                </c:pt>
                <c:pt idx="13">
                  <c:v>43.90382458223742</c:v>
                </c:pt>
                <c:pt idx="14">
                  <c:v>35.14107517748266</c:v>
                </c:pt>
                <c:pt idx="15">
                  <c:v>40.17495946355522</c:v>
                </c:pt>
                <c:pt idx="16">
                  <c:v>40.09828455474563</c:v>
                </c:pt>
                <c:pt idx="17">
                  <c:v>29.67911086639135</c:v>
                </c:pt>
                <c:pt idx="18">
                  <c:v>53.0392964784573</c:v>
                </c:pt>
                <c:pt idx="19">
                  <c:v>53.37450431354473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14.630723067270617</c:v>
                </c:pt>
                <c:pt idx="1">
                  <c:v>11.493249657512687</c:v>
                </c:pt>
                <c:pt idx="2">
                  <c:v>19.435782743508373</c:v>
                </c:pt>
                <c:pt idx="3">
                  <c:v>4.971896382182092</c:v>
                </c:pt>
                <c:pt idx="4">
                  <c:v>9.794328520663568</c:v>
                </c:pt>
                <c:pt idx="5">
                  <c:v>6.243208242765412</c:v>
                </c:pt>
                <c:pt idx="6">
                  <c:v>25.394412940462793</c:v>
                </c:pt>
                <c:pt idx="7">
                  <c:v>3.8590450878063933</c:v>
                </c:pt>
                <c:pt idx="8">
                  <c:v>3.912412293640398</c:v>
                </c:pt>
                <c:pt idx="9">
                  <c:v>5.02387546484735</c:v>
                </c:pt>
                <c:pt idx="10">
                  <c:v>3.760074326107125</c:v>
                </c:pt>
                <c:pt idx="11">
                  <c:v>37.67994119086728</c:v>
                </c:pt>
                <c:pt idx="12">
                  <c:v>3.499433740689792</c:v>
                </c:pt>
                <c:pt idx="13">
                  <c:v>6.234242250623589</c:v>
                </c:pt>
                <c:pt idx="14">
                  <c:v>6.055839122680888</c:v>
                </c:pt>
                <c:pt idx="15">
                  <c:v>7.6145196896804475</c:v>
                </c:pt>
                <c:pt idx="16">
                  <c:v>17.510909068209628</c:v>
                </c:pt>
                <c:pt idx="17">
                  <c:v>9.606915086948021</c:v>
                </c:pt>
                <c:pt idx="18">
                  <c:v>19.96134264856486</c:v>
                </c:pt>
                <c:pt idx="19">
                  <c:v>23.457267490493503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7e7-4cac-8e41-8e770ae62a6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7e7-4cac-8e41-8e770ae62a6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7e7-4cac-8e41-8e770ae62a6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7e7-4cac-8e41-8e770ae62a6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7e7-4cac-8e41-8e770ae62a6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7e7-4cac-8e41-8e770ae62a6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7e7-4cac-8e41-8e770ae62a6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7e7-4cac-8e41-8e770ae62a6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7e7-4cac-8e41-8e770ae62a6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7e7-4cac-8e41-8e770ae62a6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7e7-4cac-8e41-8e770ae62a6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7e7-4cac-8e41-8e770ae62a6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7e7-4cac-8e41-8e770ae62a6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7e7-4cac-8e41-8e770ae62a6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7e7-4cac-8e41-8e770ae62a6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7e7-4cac-8e41-8e770ae62a6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7e7-4cac-8e41-8e770ae62a6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7e7-4cac-8e41-8e770ae62a6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7e7-4cac-8e41-8e770ae62a6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7e7-4cac-8e41-8e770ae62a6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5.593714763277024</c:v>
                </c:pt>
                <c:pt idx="1">
                  <c:v>3.807819467571111</c:v>
                </c:pt>
                <c:pt idx="2">
                  <c:v>3.553263172211312</c:v>
                </c:pt>
                <c:pt idx="3">
                  <c:v>27.974214804564838</c:v>
                </c:pt>
                <c:pt idx="4">
                  <c:v>4.080620277608528</c:v>
                </c:pt>
                <c:pt idx="5">
                  <c:v>11.493249657512687</c:v>
                </c:pt>
                <c:pt idx="6">
                  <c:v>5.863050636282754</c:v>
                </c:pt>
                <c:pt idx="7">
                  <c:v>17.12032913448134</c:v>
                </c:pt>
                <c:pt idx="8">
                  <c:v>9.820937358852273</c:v>
                </c:pt>
                <c:pt idx="9">
                  <c:v>8.69393733948702</c:v>
                </c:pt>
                <c:pt idx="10">
                  <c:v>27.955500409319356</c:v>
                </c:pt>
                <c:pt idx="11">
                  <c:v>19.435782743508373</c:v>
                </c:pt>
                <c:pt idx="12">
                  <c:v>5.02387546484735</c:v>
                </c:pt>
                <c:pt idx="13">
                  <c:v>13.688496303672753</c:v>
                </c:pt>
                <c:pt idx="14">
                  <c:v>4.971896382182092</c:v>
                </c:pt>
                <c:pt idx="15">
                  <c:v>15.335376498655872</c:v>
                </c:pt>
                <c:pt idx="16">
                  <c:v>3.5423824955176633</c:v>
                </c:pt>
                <c:pt idx="17">
                  <c:v>6.0230358126525685</c:v>
                </c:pt>
                <c:pt idx="18">
                  <c:v>11.43342949252453</c:v>
                </c:pt>
                <c:pt idx="19">
                  <c:v>6.405437445144388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dff-a98a-6532-3711302d283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dff-a98a-6532-3711302d283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dff-a98a-6532-3711302d283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dff-a98a-6532-3711302d283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dff-a98a-6532-3711302d283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dff-a98a-6532-3711302d283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dff-a98a-6532-3711302d283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dff-a98a-6532-3711302d283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dff-a98a-6532-3711302d283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dff-a98a-6532-3711302d283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dff-a98a-6532-3711302d283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dff-a98a-6532-3711302d283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dff-a98a-6532-3711302d283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dff-a98a-6532-3711302d283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dff-a98a-6532-3711302d283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dff-a98a-6532-3711302d283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dff-a98a-6532-3711302d283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dff-a98a-6532-3711302d283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dff-a98a-6532-3711302d283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dff-a98a-6532-3711302d283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54.37712433625622</c:v>
                </c:pt>
                <c:pt idx="1">
                  <c:v>63.24208763827139</c:v>
                </c:pt>
                <c:pt idx="2">
                  <c:v>48.01907149556287</c:v>
                </c:pt>
                <c:pt idx="3">
                  <c:v>39.517452458369064</c:v>
                </c:pt>
                <c:pt idx="4">
                  <c:v>59.461087102179874</c:v>
                </c:pt>
                <c:pt idx="5">
                  <c:v>49.6143160988419</c:v>
                </c:pt>
                <c:pt idx="6">
                  <c:v>31.3512746679473</c:v>
                </c:pt>
                <c:pt idx="7">
                  <c:v>44.155243838329035</c:v>
                </c:pt>
                <c:pt idx="8">
                  <c:v>55.438058285373415</c:v>
                </c:pt>
                <c:pt idx="9">
                  <c:v>49.27537704233084</c:v>
                </c:pt>
                <c:pt idx="10">
                  <c:v>56.03891830700941</c:v>
                </c:pt>
                <c:pt idx="11">
                  <c:v>41.13316181540863</c:v>
                </c:pt>
                <c:pt idx="12">
                  <c:v>71.6639024736335</c:v>
                </c:pt>
                <c:pt idx="13">
                  <c:v>36.10786003638199</c:v>
                </c:pt>
                <c:pt idx="14">
                  <c:v>49.37859257962012</c:v>
                </c:pt>
                <c:pt idx="15">
                  <c:v>61.06929683474816</c:v>
                </c:pt>
                <c:pt idx="16">
                  <c:v>31.892292502956742</c:v>
                </c:pt>
                <c:pt idx="17">
                  <c:v>42.88120821703246</c:v>
                </c:pt>
                <c:pt idx="18">
                  <c:v>44.521836112285314</c:v>
                </c:pt>
                <c:pt idx="19">
                  <c:v>30.778545199318458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4d8-7c8d-0716-587da53fa3c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4d8-7c8d-0716-587da53fa3c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4d8-7c8d-0716-587da53fa3c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4d8-7c8d-0716-587da53fa3c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4d8-7c8d-0716-587da53fa3c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4d8-7c8d-0716-587da53fa3c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4d8-7c8d-0716-587da53fa3c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4d8-7c8d-0716-587da53fa3c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4d8-7c8d-0716-587da53fa3c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4d8-7c8d-0716-587da53fa3c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4d8-7c8d-0716-587da53fa3c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4d8-7c8d-0716-587da53fa3c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4d8-7c8d-0716-587da53fa3c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4d8-7c8d-0716-587da53fa3c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4d8-7c8d-0716-587da53fa3c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4d8-7c8d-0716-587da53fa3c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4d8-7c8d-0716-587da53fa3c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4d8-7c8d-0716-587da53fa3c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4d8-7c8d-0716-587da53fa3c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4d8-7c8d-0716-587da53fa3c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34.06859878237904</c:v>
                </c:pt>
                <c:pt idx="1">
                  <c:v>23.311369090106624</c:v>
                </c:pt>
                <c:pt idx="2">
                  <c:v>33.33274840486949</c:v>
                </c:pt>
                <c:pt idx="3">
                  <c:v>45.31665605816261</c:v>
                </c:pt>
                <c:pt idx="4">
                  <c:v>37.101324064782446</c:v>
                </c:pt>
                <c:pt idx="5">
                  <c:v>51.804698501984575</c:v>
                </c:pt>
                <c:pt idx="6">
                  <c:v>56.14494750604931</c:v>
                </c:pt>
                <c:pt idx="7">
                  <c:v>30.14613624047543</c:v>
                </c:pt>
                <c:pt idx="8">
                  <c:v>9.802736808339237</c:v>
                </c:pt>
                <c:pt idx="9">
                  <c:v>59.44244039404909</c:v>
                </c:pt>
                <c:pt idx="10">
                  <c:v>32.67809078946474</c:v>
                </c:pt>
                <c:pt idx="11">
                  <c:v>42.62025986730019</c:v>
                </c:pt>
                <c:pt idx="12">
                  <c:v>32.95532973282308</c:v>
                </c:pt>
                <c:pt idx="13">
                  <c:v>37.25325696300967</c:v>
                </c:pt>
                <c:pt idx="14">
                  <c:v>21.91102163416083</c:v>
                </c:pt>
                <c:pt idx="15">
                  <c:v>36.0446645184997</c:v>
                </c:pt>
                <c:pt idx="16">
                  <c:v>36.53457175206191</c:v>
                </c:pt>
                <c:pt idx="17">
                  <c:v>28.5691666876742</c:v>
                </c:pt>
                <c:pt idx="18">
                  <c:v>51.9510504681632</c:v>
                </c:pt>
                <c:pt idx="19">
                  <c:v>44.92620465670724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070-7c1c-9b88-889f196957e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070-7c1c-9b88-889f196957e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070-7c1c-9b88-889f196957e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070-7c1c-9b88-889f196957e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070-7c1c-9b88-889f196957e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070-7c1c-9b88-889f196957e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070-7c1c-9b88-889f196957e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070-7c1c-9b88-889f196957e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070-7c1c-9b88-889f196957e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070-7c1c-9b88-889f196957e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070-7c1c-9b88-889f196957e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070-7c1c-9b88-889f196957e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070-7c1c-9b88-889f196957e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070-7c1c-9b88-889f196957e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070-7c1c-9b88-889f196957e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070-7c1c-9b88-889f196957e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070-7c1c-9b88-889f196957e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070-7c1c-9b88-889f196957e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070-7c1c-9b88-889f196957e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070-7c1c-9b88-889f196957e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35.67402070006713</c:v>
                </c:pt>
                <c:pt idx="1">
                  <c:v>36.12162217696189</c:v>
                </c:pt>
                <c:pt idx="2">
                  <c:v>43.2307289327736</c:v>
                </c:pt>
                <c:pt idx="3">
                  <c:v>36.968393751431684</c:v>
                </c:pt>
                <c:pt idx="4">
                  <c:v>44.73159018855914</c:v>
                </c:pt>
                <c:pt idx="5">
                  <c:v>28.22350328120592</c:v>
                </c:pt>
                <c:pt idx="6">
                  <c:v>44.193578362026415</c:v>
                </c:pt>
                <c:pt idx="7">
                  <c:v>42.305241423049345</c:v>
                </c:pt>
                <c:pt idx="8">
                  <c:v>23.006963906132043</c:v>
                </c:pt>
                <c:pt idx="9">
                  <c:v>40.85031834790607</c:v>
                </c:pt>
                <c:pt idx="10">
                  <c:v>31.22587793593284</c:v>
                </c:pt>
                <c:pt idx="11">
                  <c:v>38.978751553692746</c:v>
                </c:pt>
                <c:pt idx="12">
                  <c:v>38.54721010770098</c:v>
                </c:pt>
                <c:pt idx="13">
                  <c:v>33.85670740306322</c:v>
                </c:pt>
                <c:pt idx="14">
                  <c:v>38.51169149685639</c:v>
                </c:pt>
                <c:pt idx="15">
                  <c:v>19.975077969555947</c:v>
                </c:pt>
                <c:pt idx="16">
                  <c:v>31.20871597274719</c:v>
                </c:pt>
                <c:pt idx="17">
                  <c:v>23.200582007870192</c:v>
                </c:pt>
                <c:pt idx="18">
                  <c:v>37.18307464982073</c:v>
                </c:pt>
                <c:pt idx="19">
                  <c:v>39.406028243418625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ecd-6391-981b-006bb43153d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ecd-6391-981b-006bb43153d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ecd-6391-981b-006bb43153d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ecd-6391-981b-006bb43153d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ecd-6391-981b-006bb43153d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ecd-6391-981b-006bb43153d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ecd-6391-981b-006bb43153d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ecd-6391-981b-006bb43153d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ecd-6391-981b-006bb43153d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ecd-6391-981b-006bb43153d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ecd-6391-981b-006bb43153d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ecd-6391-981b-006bb43153d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ecd-6391-981b-006bb43153d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ecd-6391-981b-006bb43153d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ecd-6391-981b-006bb43153d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ecd-6391-981b-006bb43153d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ecd-6391-981b-006bb43153d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ecd-6391-981b-006bb43153d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ecd-6391-981b-006bb43153d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ecd-6391-981b-006bb43153d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7.651822274336052</c:v>
                </c:pt>
                <c:pt idx="1">
                  <c:v>7.218764726610078</c:v>
                </c:pt>
                <c:pt idx="2">
                  <c:v>2.9902266908463404</c:v>
                </c:pt>
                <c:pt idx="3">
                  <c:v>6.018652823924958</c:v>
                </c:pt>
                <c:pt idx="4">
                  <c:v>4.7542710856276384</c:v>
                </c:pt>
                <c:pt idx="5">
                  <c:v>4.8335726190303</c:v>
                </c:pt>
                <c:pt idx="6">
                  <c:v>15.34298919296237</c:v>
                </c:pt>
                <c:pt idx="7">
                  <c:v>2.267168574657847</c:v>
                </c:pt>
                <c:pt idx="8">
                  <c:v>4.544736336184431</c:v>
                </c:pt>
                <c:pt idx="9">
                  <c:v>4.0226106263200005</c:v>
                </c:pt>
                <c:pt idx="10">
                  <c:v>9.839673051517657</c:v>
                </c:pt>
                <c:pt idx="11">
                  <c:v>0.43778729551376305</c:v>
                </c:pt>
                <c:pt idx="12">
                  <c:v>2.2041669690610037</c:v>
                </c:pt>
                <c:pt idx="13">
                  <c:v>21.57623660356813</c:v>
                </c:pt>
                <c:pt idx="14">
                  <c:v>5.154665153370345</c:v>
                </c:pt>
                <c:pt idx="15">
                  <c:v>3.195916845204204</c:v>
                </c:pt>
                <c:pt idx="16">
                  <c:v>7.829311033413643</c:v>
                </c:pt>
                <c:pt idx="17">
                  <c:v>1.259093462290511</c:v>
                </c:pt>
                <c:pt idx="18">
                  <c:v>6.639568904437853</c:v>
                </c:pt>
                <c:pt idx="19">
                  <c:v>9.20097843484877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64.057529021277</c:v>
                </c:pt>
                <c:pt idx="1">
                  <c:v>49.6143160988419</c:v>
                </c:pt>
                <c:pt idx="2">
                  <c:v>41.13316181540863</c:v>
                </c:pt>
                <c:pt idx="3">
                  <c:v>49.37859257962012</c:v>
                </c:pt>
                <c:pt idx="4">
                  <c:v>47.653488637562276</c:v>
                </c:pt>
                <c:pt idx="5">
                  <c:v>45.19539999090728</c:v>
                </c:pt>
                <c:pt idx="6">
                  <c:v>45.674595160303724</c:v>
                </c:pt>
                <c:pt idx="7">
                  <c:v>44.36228317925067</c:v>
                </c:pt>
                <c:pt idx="8">
                  <c:v>26.765863156322105</c:v>
                </c:pt>
                <c:pt idx="9">
                  <c:v>71.6639024736335</c:v>
                </c:pt>
                <c:pt idx="10">
                  <c:v>26.58660115440599</c:v>
                </c:pt>
                <c:pt idx="11">
                  <c:v>50.76733119561466</c:v>
                </c:pt>
                <c:pt idx="12">
                  <c:v>59.04293675236413</c:v>
                </c:pt>
                <c:pt idx="13">
                  <c:v>53.016575294289666</c:v>
                </c:pt>
                <c:pt idx="14">
                  <c:v>69.38008997161117</c:v>
                </c:pt>
                <c:pt idx="15">
                  <c:v>48.593237452235485</c:v>
                </c:pt>
                <c:pt idx="16">
                  <c:v>60.40592288955016</c:v>
                </c:pt>
                <c:pt idx="17">
                  <c:v>29.87899278894873</c:v>
                </c:pt>
                <c:pt idx="18">
                  <c:v>52.38083549969297</c:v>
                </c:pt>
                <c:pt idx="19">
                  <c:v>45.22135848118998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14.428290667861042</c:v>
                </c:pt>
                <c:pt idx="1">
                  <c:v>51.804698501984575</c:v>
                </c:pt>
                <c:pt idx="2">
                  <c:v>42.62025986730019</c:v>
                </c:pt>
                <c:pt idx="3">
                  <c:v>21.91102163416083</c:v>
                </c:pt>
                <c:pt idx="4">
                  <c:v>13.832806906564898</c:v>
                </c:pt>
                <c:pt idx="5">
                  <c:v>50.99692642311672</c:v>
                </c:pt>
                <c:pt idx="6">
                  <c:v>43.95750409264634</c:v>
                </c:pt>
                <c:pt idx="7">
                  <c:v>32.95839121213538</c:v>
                </c:pt>
                <c:pt idx="8">
                  <c:v>37.83820671674299</c:v>
                </c:pt>
                <c:pt idx="9">
                  <c:v>32.95532973282308</c:v>
                </c:pt>
                <c:pt idx="10">
                  <c:v>28.298486597589417</c:v>
                </c:pt>
                <c:pt idx="11">
                  <c:v>40.880518753316586</c:v>
                </c:pt>
                <c:pt idx="12">
                  <c:v>37.0649743628547</c:v>
                </c:pt>
                <c:pt idx="13">
                  <c:v>27.1533298012566</c:v>
                </c:pt>
                <c:pt idx="14">
                  <c:v>65.47152460522824</c:v>
                </c:pt>
                <c:pt idx="15">
                  <c:v>29.146493013900745</c:v>
                </c:pt>
                <c:pt idx="16">
                  <c:v>45.18747761430103</c:v>
                </c:pt>
                <c:pt idx="17">
                  <c:v>15.904254898500394</c:v>
                </c:pt>
                <c:pt idx="18">
                  <c:v>41.432701405016495</c:v>
                </c:pt>
                <c:pt idx="19">
                  <c:v>29.15341331558617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32.10964796206293</c:v>
                </c:pt>
                <c:pt idx="1">
                  <c:v>28.22350328120592</c:v>
                </c:pt>
                <c:pt idx="2">
                  <c:v>38.978751553692746</c:v>
                </c:pt>
                <c:pt idx="3">
                  <c:v>38.51169149685639</c:v>
                </c:pt>
                <c:pt idx="4">
                  <c:v>38.500405834900135</c:v>
                </c:pt>
                <c:pt idx="5">
                  <c:v>31.331642599660054</c:v>
                </c:pt>
                <c:pt idx="6">
                  <c:v>25.944536061961376</c:v>
                </c:pt>
                <c:pt idx="7">
                  <c:v>35.85124007377802</c:v>
                </c:pt>
                <c:pt idx="8">
                  <c:v>28.702802512947333</c:v>
                </c:pt>
                <c:pt idx="9">
                  <c:v>38.54721010770098</c:v>
                </c:pt>
                <c:pt idx="10">
                  <c:v>31.24096922858689</c:v>
                </c:pt>
                <c:pt idx="11">
                  <c:v>41.549373416805224</c:v>
                </c:pt>
                <c:pt idx="12">
                  <c:v>26.319659311013787</c:v>
                </c:pt>
                <c:pt idx="13">
                  <c:v>34.68616165457552</c:v>
                </c:pt>
                <c:pt idx="14">
                  <c:v>44.08092399198063</c:v>
                </c:pt>
                <c:pt idx="15">
                  <c:v>42.98663451443033</c:v>
                </c:pt>
                <c:pt idx="16">
                  <c:v>33.17747710944093</c:v>
                </c:pt>
                <c:pt idx="17">
                  <c:v>27.792644320063143</c:v>
                </c:pt>
                <c:pt idx="18">
                  <c:v>38.194481748669496</c:v>
                </c:pt>
                <c:pt idx="19">
                  <c:v>40.87439843020232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7.146927147890625</c:v>
                </c:pt>
                <c:pt idx="1">
                  <c:v>4.8335726190303</c:v>
                </c:pt>
                <c:pt idx="2">
                  <c:v>0.43778729551376305</c:v>
                </c:pt>
                <c:pt idx="3">
                  <c:v>5.154665153370345</c:v>
                </c:pt>
                <c:pt idx="4">
                  <c:v>20.716434724084987</c:v>
                </c:pt>
                <c:pt idx="5">
                  <c:v>3.846922428149012</c:v>
                </c:pt>
                <c:pt idx="6">
                  <c:v>7.454791221962459</c:v>
                </c:pt>
                <c:pt idx="7">
                  <c:v>7.558735986413489</c:v>
                </c:pt>
                <c:pt idx="8">
                  <c:v>5.710018199124633</c:v>
                </c:pt>
                <c:pt idx="9">
                  <c:v>2.2041669690610037</c:v>
                </c:pt>
                <c:pt idx="10">
                  <c:v>6.13177959576738</c:v>
                </c:pt>
                <c:pt idx="11">
                  <c:v>5.067913697593276</c:v>
                </c:pt>
                <c:pt idx="12">
                  <c:v>6.996188892433071</c:v>
                </c:pt>
                <c:pt idx="13">
                  <c:v>13.854645918309934</c:v>
                </c:pt>
                <c:pt idx="14">
                  <c:v>3.308280233919169</c:v>
                </c:pt>
                <c:pt idx="15">
                  <c:v>5.967079233139667</c:v>
                </c:pt>
                <c:pt idx="16">
                  <c:v>1.584695309408009</c:v>
                </c:pt>
                <c:pt idx="17">
                  <c:v>3.51401372895968</c:v>
                </c:pt>
                <c:pt idx="18">
                  <c:v>5.590060590693575</c:v>
                </c:pt>
                <c:pt idx="19">
                  <c:v>0.4945983336956045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71.80102454058809</c:v>
                </c:pt>
                <c:pt idx="1">
                  <c:v>64.72393646639121</c:v>
                </c:pt>
                <c:pt idx="2">
                  <c:v>61.73069176303306</c:v>
                </c:pt>
                <c:pt idx="3">
                  <c:v>61.390987838811206</c:v>
                </c:pt>
                <c:pt idx="4">
                  <c:v>60.99977337172661</c:v>
                </c:pt>
                <c:pt idx="5">
                  <c:v>60.31609474443549</c:v>
                </c:pt>
                <c:pt idx="6">
                  <c:v>59.74802801559003</c:v>
                </c:pt>
                <c:pt idx="7">
                  <c:v>59.57345509314078</c:v>
                </c:pt>
                <c:pt idx="8">
                  <c:v>59.564213537197915</c:v>
                </c:pt>
                <c:pt idx="9">
                  <c:v>58.764408489392665</c:v>
                </c:pt>
                <c:pt idx="10">
                  <c:v>58.14552484286913</c:v>
                </c:pt>
                <c:pt idx="11">
                  <c:v>57.21668318757657</c:v>
                </c:pt>
                <c:pt idx="12">
                  <c:v>56.36418673578585</c:v>
                </c:pt>
                <c:pt idx="13">
                  <c:v>56.13814176735663</c:v>
                </c:pt>
                <c:pt idx="14">
                  <c:v>55.99219094451291</c:v>
                </c:pt>
                <c:pt idx="15">
                  <c:v>55.86446162323718</c:v>
                </c:pt>
                <c:pt idx="16">
                  <c:v>55.83873044004492</c:v>
                </c:pt>
                <c:pt idx="17">
                  <c:v>55.79644964625847</c:v>
                </c:pt>
                <c:pt idx="18">
                  <c:v>55.658948244677575</c:v>
                </c:pt>
                <c:pt idx="19">
                  <c:v>55.588325423184706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心病一科</c:v>
                </c:pt>
                <c:pt idx="1">
                  <c:v>东区重症医学科</c:v>
                </c:pt>
                <c:pt idx="2">
                  <c:v>运动损伤骨科</c:v>
                </c:pt>
                <c:pt idx="3">
                  <c:v>脑病二科</c:v>
                </c:pt>
                <c:pt idx="4">
                  <c:v>产科</c:v>
                </c:pt>
                <c:pt idx="5">
                  <c:v>康复科</c:v>
                </c:pt>
                <c:pt idx="6">
                  <c:v>脊柱骨科</c:v>
                </c:pt>
                <c:pt idx="7">
                  <c:v>肛肠科</c:v>
                </c:pt>
                <c:pt idx="8">
                  <c:v>肾脏内科</c:v>
                </c:pt>
                <c:pt idx="9">
                  <c:v>脑病一科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呼吸内科</c:v>
                </c:pt>
                <c:pt idx="14">
                  <c:v>身心医学科</c:v>
                </c:pt>
                <c:pt idx="15">
                  <c:v>关节骨科</c:v>
                </c:pt>
                <c:pt idx="16">
                  <c:v>口腔科</c:v>
                </c:pt>
                <c:pt idx="17">
                  <c:v>神经内科</c:v>
                </c:pt>
                <c:pt idx="18">
                  <c:v>心病三科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29.307672431883912</c:v>
                </c:pt>
                <c:pt idx="1">
                  <c:v>75.33376854822393</c:v>
                </c:pt>
                <c:pt idx="2">
                  <c:v>64.07085787981741</c:v>
                </c:pt>
                <c:pt idx="3">
                  <c:v>61.13515469528884</c:v>
                </c:pt>
                <c:pt idx="4">
                  <c:v>45.06898146872445</c:v>
                </c:pt>
                <c:pt idx="5">
                  <c:v>34.0973268207423</c:v>
                </c:pt>
                <c:pt idx="6">
                  <c:v>43.96567438880985</c:v>
                </c:pt>
                <c:pt idx="7">
                  <c:v>44.910740800018495</c:v>
                </c:pt>
                <c:pt idx="8">
                  <c:v>55.172694974725594</c:v>
                </c:pt>
                <c:pt idx="9">
                  <c:v>63.293065494627875</c:v>
                </c:pt>
                <c:pt idx="10">
                  <c:v>53.51123263823771</c:v>
                </c:pt>
                <c:pt idx="11">
                  <c:v>48.10472173065861</c:v>
                </c:pt>
                <c:pt idx="12">
                  <c:v>42.93748874627522</c:v>
                </c:pt>
                <c:pt idx="13">
                  <c:v>40.83562134854642</c:v>
                </c:pt>
                <c:pt idx="14">
                  <c:v>52.48485259236139</c:v>
                </c:pt>
                <c:pt idx="15">
                  <c:v>11.567813337064436</c:v>
                </c:pt>
                <c:pt idx="16">
                  <c:v>26.436355729492977</c:v>
                </c:pt>
                <c:pt idx="17">
                  <c:v>42.137085042576196</c:v>
                </c:pt>
                <c:pt idx="18">
                  <c:v>45.46368976962524</c:v>
                </c:pt>
                <c:pt idx="19">
                  <c:v>57.80930220923627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46.79037274321383</c:v>
                </c:pt>
                <c:pt idx="1">
                  <c:v>43.605038304744085</c:v>
                </c:pt>
                <c:pt idx="2">
                  <c:v>41.46761118096264</c:v>
                </c:pt>
                <c:pt idx="3">
                  <c:v>59.21799238675048</c:v>
                </c:pt>
                <c:pt idx="4">
                  <c:v>45.45741093323875</c:v>
                </c:pt>
                <c:pt idx="5">
                  <c:v>52.19435011255398</c:v>
                </c:pt>
                <c:pt idx="6">
                  <c:v>45.24538616676909</c:v>
                </c:pt>
                <c:pt idx="7">
                  <c:v>45.044808057180354</c:v>
                </c:pt>
                <c:pt idx="8">
                  <c:v>48.85666142851578</c:v>
                </c:pt>
                <c:pt idx="9">
                  <c:v>49.25559983612424</c:v>
                </c:pt>
                <c:pt idx="10">
                  <c:v>42.11519917892035</c:v>
                </c:pt>
                <c:pt idx="11">
                  <c:v>48.008135830255966</c:v>
                </c:pt>
                <c:pt idx="12">
                  <c:v>57.21972419436483</c:v>
                </c:pt>
                <c:pt idx="13">
                  <c:v>39.44986437432877</c:v>
                </c:pt>
                <c:pt idx="14">
                  <c:v>58.739263363488334</c:v>
                </c:pt>
                <c:pt idx="15">
                  <c:v>44.40791783715301</c:v>
                </c:pt>
                <c:pt idx="16">
                  <c:v>52.9087513911426</c:v>
                </c:pt>
                <c:pt idx="17">
                  <c:v>64.11116014657851</c:v>
                </c:pt>
                <c:pt idx="18">
                  <c:v>52.6137138878962</c:v>
                </c:pt>
                <c:pt idx="19">
                  <c:v>44.53349244692749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25.278729995383273</c:v>
                </c:pt>
                <c:pt idx="1">
                  <c:v>18.55635957261063</c:v>
                </c:pt>
                <c:pt idx="2">
                  <c:v>19.463570705550104</c:v>
                </c:pt>
                <c:pt idx="3">
                  <c:v>25.380036177685795</c:v>
                </c:pt>
                <c:pt idx="4">
                  <c:v>31.274154474836063</c:v>
                </c:pt>
                <c:pt idx="5">
                  <c:v>18.950688974658316</c:v>
                </c:pt>
                <c:pt idx="6">
                  <c:v>13.029527385766565</c:v>
                </c:pt>
                <c:pt idx="7">
                  <c:v>22.3283603379383</c:v>
                </c:pt>
                <c:pt idx="8">
                  <c:v>28.221219800068873</c:v>
                </c:pt>
                <c:pt idx="9">
                  <c:v>7.246004471550745</c:v>
                </c:pt>
                <c:pt idx="10">
                  <c:v>20.276395788136817</c:v>
                </c:pt>
                <c:pt idx="11">
                  <c:v>37.42449878852951</c:v>
                </c:pt>
                <c:pt idx="12">
                  <c:v>22.272373044496717</c:v>
                </c:pt>
                <c:pt idx="13">
                  <c:v>23.203520282267583</c:v>
                </c:pt>
                <c:pt idx="14">
                  <c:v>26.84584944169913</c:v>
                </c:pt>
                <c:pt idx="15">
                  <c:v>34.65952066262175</c:v>
                </c:pt>
                <c:pt idx="16">
                  <c:v>15.297286402782087</c:v>
                </c:pt>
                <c:pt idx="17">
                  <c:v>26.84320205074123</c:v>
                </c:pt>
                <c:pt idx="18">
                  <c:v>12.507264088773406</c:v>
                </c:pt>
                <c:pt idx="19">
                  <c:v>25.410368630427836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57.3603948144791</c:v>
                </c:pt>
                <c:pt idx="1">
                  <c:v>57.17841677081248</c:v>
                </c:pt>
                <c:pt idx="2">
                  <c:v>55.91211953987795</c:v>
                </c:pt>
                <c:pt idx="3">
                  <c:v>54.61445840428798</c:v>
                </c:pt>
                <c:pt idx="4">
                  <c:v>49.25559983612424</c:v>
                </c:pt>
                <c:pt idx="5">
                  <c:v>52.78300530047013</c:v>
                </c:pt>
                <c:pt idx="6">
                  <c:v>49.190508948118016</c:v>
                </c:pt>
                <c:pt idx="7">
                  <c:v>44.7121490216681</c:v>
                </c:pt>
                <c:pt idx="8">
                  <c:v>64.11116014657851</c:v>
                </c:pt>
                <c:pt idx="9">
                  <c:v>56.14736231991407</c:v>
                </c:pt>
                <c:pt idx="10">
                  <c:v>43.721075749495405</c:v>
                </c:pt>
                <c:pt idx="11">
                  <c:v>59.21799238675048</c:v>
                </c:pt>
                <c:pt idx="12">
                  <c:v>45.46556197553963</c:v>
                </c:pt>
                <c:pt idx="13">
                  <c:v>63.85181796558634</c:v>
                </c:pt>
                <c:pt idx="14">
                  <c:v>49.19846669862631</c:v>
                </c:pt>
                <c:pt idx="15">
                  <c:v>45.24538616676909</c:v>
                </c:pt>
                <c:pt idx="16">
                  <c:v>49.69043391257731</c:v>
                </c:pt>
                <c:pt idx="17">
                  <c:v>36.747697377440936</c:v>
                </c:pt>
                <c:pt idx="18">
                  <c:v>43.70561524882918</c:v>
                </c:pt>
                <c:pt idx="19">
                  <c:v>40.3395375125337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36.28570920602426</c:v>
                </c:pt>
                <c:pt idx="1">
                  <c:v>52.75042558955694</c:v>
                </c:pt>
                <c:pt idx="2">
                  <c:v>59.74802801559003</c:v>
                </c:pt>
                <c:pt idx="3">
                  <c:v>46.81129080342673</c:v>
                </c:pt>
                <c:pt idx="4">
                  <c:v>60.99977337172661</c:v>
                </c:pt>
                <c:pt idx="5">
                  <c:v>59.564213537197915</c:v>
                </c:pt>
                <c:pt idx="6">
                  <c:v>43.48111981393244</c:v>
                </c:pt>
                <c:pt idx="7">
                  <c:v>49.8596696156142</c:v>
                </c:pt>
                <c:pt idx="8">
                  <c:v>64.72393646639121</c:v>
                </c:pt>
                <c:pt idx="9">
                  <c:v>52.65761470788005</c:v>
                </c:pt>
                <c:pt idx="10">
                  <c:v>47.914058616778426</c:v>
                </c:pt>
                <c:pt idx="11">
                  <c:v>43.663114422201474</c:v>
                </c:pt>
                <c:pt idx="12">
                  <c:v>51.66802906675619</c:v>
                </c:pt>
                <c:pt idx="13">
                  <c:v>40.15650231161166</c:v>
                </c:pt>
                <c:pt idx="14">
                  <c:v>55.79644964625847</c:v>
                </c:pt>
                <c:pt idx="15">
                  <c:v>48.58946304580578</c:v>
                </c:pt>
                <c:pt idx="16">
                  <c:v>59.57345509314078</c:v>
                </c:pt>
                <c:pt idx="17">
                  <c:v>61.73069176303306</c:v>
                </c:pt>
                <c:pt idx="18">
                  <c:v>55.588325423184706</c:v>
                </c:pt>
                <c:pt idx="19">
                  <c:v>45.9916575435558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5.593714763277024</c:v>
                </c:pt>
                <c:pt idx="1">
                  <c:v>4.109747339689067</c:v>
                </c:pt>
                <c:pt idx="2">
                  <c:v>25.394412940462793</c:v>
                </c:pt>
                <c:pt idx="3">
                  <c:v>30.3636859700249</c:v>
                </c:pt>
                <c:pt idx="4">
                  <c:v>9.794328520663568</c:v>
                </c:pt>
                <c:pt idx="5">
                  <c:v>3.912412293640398</c:v>
                </c:pt>
                <c:pt idx="6">
                  <c:v>17.12032913448134</c:v>
                </c:pt>
                <c:pt idx="7">
                  <c:v>9.005442558867024</c:v>
                </c:pt>
                <c:pt idx="8">
                  <c:v>11.493249657512687</c:v>
                </c:pt>
                <c:pt idx="9">
                  <c:v>6.405437445144388</c:v>
                </c:pt>
                <c:pt idx="10">
                  <c:v>4.080620277608528</c:v>
                </c:pt>
                <c:pt idx="11">
                  <c:v>11.43342949252453</c:v>
                </c:pt>
                <c:pt idx="12">
                  <c:v>8.554224820963189</c:v>
                </c:pt>
                <c:pt idx="13">
                  <c:v>7.48179916377585</c:v>
                </c:pt>
                <c:pt idx="14">
                  <c:v>9.606915086948021</c:v>
                </c:pt>
                <c:pt idx="15">
                  <c:v>3.730971666493434</c:v>
                </c:pt>
                <c:pt idx="16">
                  <c:v>3.8590450878063933</c:v>
                </c:pt>
                <c:pt idx="17">
                  <c:v>19.435782743508373</c:v>
                </c:pt>
                <c:pt idx="18">
                  <c:v>23.457267490493503</c:v>
                </c:pt>
                <c:pt idx="19">
                  <c:v>3.5713585522019278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54.37712433625622</c:v>
                </c:pt>
                <c:pt idx="1">
                  <c:v>55.88841929126623</c:v>
                </c:pt>
                <c:pt idx="2">
                  <c:v>45.674595160303724</c:v>
                </c:pt>
                <c:pt idx="3">
                  <c:v>32.816729819911856</c:v>
                </c:pt>
                <c:pt idx="4">
                  <c:v>47.653488637562276</c:v>
                </c:pt>
                <c:pt idx="5">
                  <c:v>26.765863156322105</c:v>
                </c:pt>
                <c:pt idx="6">
                  <c:v>44.155243838329035</c:v>
                </c:pt>
                <c:pt idx="7">
                  <c:v>68.75060201951351</c:v>
                </c:pt>
                <c:pt idx="8">
                  <c:v>49.6143160988419</c:v>
                </c:pt>
                <c:pt idx="9">
                  <c:v>30.778545199318458</c:v>
                </c:pt>
                <c:pt idx="10">
                  <c:v>59.461087102179874</c:v>
                </c:pt>
                <c:pt idx="11">
                  <c:v>44.521836112285314</c:v>
                </c:pt>
                <c:pt idx="12">
                  <c:v>35.3288945005651</c:v>
                </c:pt>
                <c:pt idx="13">
                  <c:v>40.322982622748604</c:v>
                </c:pt>
                <c:pt idx="14">
                  <c:v>29.87899278894873</c:v>
                </c:pt>
                <c:pt idx="15">
                  <c:v>55.36502999607457</c:v>
                </c:pt>
                <c:pt idx="16">
                  <c:v>44.36228317925067</c:v>
                </c:pt>
                <c:pt idx="17">
                  <c:v>41.13316181540863</c:v>
                </c:pt>
                <c:pt idx="18">
                  <c:v>45.22135848118998</c:v>
                </c:pt>
                <c:pt idx="19">
                  <c:v>46.97380746413294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34.06859878237904</c:v>
                </c:pt>
                <c:pt idx="1">
                  <c:v>32.16520073777793</c:v>
                </c:pt>
                <c:pt idx="2">
                  <c:v>43.95750409264634</c:v>
                </c:pt>
                <c:pt idx="3">
                  <c:v>51.54071386198892</c:v>
                </c:pt>
                <c:pt idx="4">
                  <c:v>13.832806906564898</c:v>
                </c:pt>
                <c:pt idx="5">
                  <c:v>37.83820671674299</c:v>
                </c:pt>
                <c:pt idx="6">
                  <c:v>30.14613624047543</c:v>
                </c:pt>
                <c:pt idx="7">
                  <c:v>40.3117493917378</c:v>
                </c:pt>
                <c:pt idx="8">
                  <c:v>51.804698501984575</c:v>
                </c:pt>
                <c:pt idx="9">
                  <c:v>44.92620465670724</c:v>
                </c:pt>
                <c:pt idx="10">
                  <c:v>37.101324064782446</c:v>
                </c:pt>
                <c:pt idx="11">
                  <c:v>51.9510504681632</c:v>
                </c:pt>
                <c:pt idx="12">
                  <c:v>28.271749442712643</c:v>
                </c:pt>
                <c:pt idx="13">
                  <c:v>41.62262899806681</c:v>
                </c:pt>
                <c:pt idx="14">
                  <c:v>15.904254898500394</c:v>
                </c:pt>
                <c:pt idx="15">
                  <c:v>60.542398441693756</c:v>
                </c:pt>
                <c:pt idx="16">
                  <c:v>32.95839121213538</c:v>
                </c:pt>
                <c:pt idx="17">
                  <c:v>42.62025986730019</c:v>
                </c:pt>
                <c:pt idx="18">
                  <c:v>29.15341331558617</c:v>
                </c:pt>
                <c:pt idx="19">
                  <c:v>23.244686307133996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35.67402070006713</c:v>
                </c:pt>
                <c:pt idx="1">
                  <c:v>30.43715333803789</c:v>
                </c:pt>
                <c:pt idx="2">
                  <c:v>25.944536061961376</c:v>
                </c:pt>
                <c:pt idx="3">
                  <c:v>38.45092415999363</c:v>
                </c:pt>
                <c:pt idx="4">
                  <c:v>38.500405834900135</c:v>
                </c:pt>
                <c:pt idx="5">
                  <c:v>28.702802512947333</c:v>
                </c:pt>
                <c:pt idx="6">
                  <c:v>42.305241423049345</c:v>
                </c:pt>
                <c:pt idx="7">
                  <c:v>31.128181274050906</c:v>
                </c:pt>
                <c:pt idx="8">
                  <c:v>28.22350328120592</c:v>
                </c:pt>
                <c:pt idx="9">
                  <c:v>39.406028243418625</c:v>
                </c:pt>
                <c:pt idx="10">
                  <c:v>44.73159018855914</c:v>
                </c:pt>
                <c:pt idx="11">
                  <c:v>37.18307464982073</c:v>
                </c:pt>
                <c:pt idx="12">
                  <c:v>27.017744046392917</c:v>
                </c:pt>
                <c:pt idx="13">
                  <c:v>25.433682931010175</c:v>
                </c:pt>
                <c:pt idx="14">
                  <c:v>27.792644320063143</c:v>
                </c:pt>
                <c:pt idx="15">
                  <c:v>42.10856699874219</c:v>
                </c:pt>
                <c:pt idx="16">
                  <c:v>35.85124007377802</c:v>
                </c:pt>
                <c:pt idx="17">
                  <c:v>38.978751553692746</c:v>
                </c:pt>
                <c:pt idx="18">
                  <c:v>40.87439843020232</c:v>
                </c:pt>
                <c:pt idx="19">
                  <c:v>41.45495771172727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7.651822274336052</c:v>
                </c:pt>
                <c:pt idx="1">
                  <c:v>5.1206124463060165</c:v>
                </c:pt>
                <c:pt idx="2">
                  <c:v>7.454791221962459</c:v>
                </c:pt>
                <c:pt idx="3">
                  <c:v>4.261132915924579</c:v>
                </c:pt>
                <c:pt idx="4">
                  <c:v>20.716434724084987</c:v>
                </c:pt>
                <c:pt idx="5">
                  <c:v>5.710018199124633</c:v>
                </c:pt>
                <c:pt idx="6">
                  <c:v>2.267168574657847</c:v>
                </c:pt>
                <c:pt idx="7">
                  <c:v>6.261633499329168</c:v>
                </c:pt>
                <c:pt idx="8">
                  <c:v>4.8335726190303</c:v>
                </c:pt>
                <c:pt idx="9">
                  <c:v>9.20097843484877</c:v>
                </c:pt>
                <c:pt idx="10">
                  <c:v>4.7542710856276384</c:v>
                </c:pt>
                <c:pt idx="11">
                  <c:v>6.639568904437853</c:v>
                </c:pt>
                <c:pt idx="12">
                  <c:v>4.50113473608453</c:v>
                </c:pt>
                <c:pt idx="13">
                  <c:v>10.670645318897034</c:v>
                </c:pt>
                <c:pt idx="14">
                  <c:v>3.51401372895968</c:v>
                </c:pt>
                <c:pt idx="15">
                  <c:v>7.054109032086023</c:v>
                </c:pt>
                <c:pt idx="16">
                  <c:v>7.558735986413489</c:v>
                </c:pt>
                <c:pt idx="17">
                  <c:v>0.43778729551376305</c:v>
                </c:pt>
                <c:pt idx="18">
                  <c:v>0.4945983336956045</c:v>
                </c:pt>
                <c:pt idx="19">
                  <c:v>4.490114064306867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60.01793353561532</c:v>
                </c:pt>
                <c:pt idx="2">
                  <c:v>56.74981493641563</c:v>
                </c:pt>
                <c:pt idx="3">
                  <c:v>56.05795880052649</c:v>
                </c:pt>
                <c:pt idx="4">
                  <c:v>55.37065440147561</c:v>
                </c:pt>
                <c:pt idx="5">
                  <c:v>55.224687626550285</c:v>
                </c:pt>
                <c:pt idx="6">
                  <c:v>55.08354508598939</c:v>
                </c:pt>
                <c:pt idx="7">
                  <c:v>54.41991504499105</c:v>
                </c:pt>
                <c:pt idx="8">
                  <c:v>53.877921660887374</c:v>
                </c:pt>
                <c:pt idx="9">
                  <c:v>53.37450431354473</c:v>
                </c:pt>
                <c:pt idx="10">
                  <c:v>53.3283249086521</c:v>
                </c:pt>
                <c:pt idx="11">
                  <c:v>53.0392964784573</c:v>
                </c:pt>
                <c:pt idx="12">
                  <c:v>52.46896036003752</c:v>
                </c:pt>
                <c:pt idx="13">
                  <c:v>52.38519069980168</c:v>
                </c:pt>
                <c:pt idx="14">
                  <c:v>52.20643672663305</c:v>
                </c:pt>
                <c:pt idx="15">
                  <c:v>52.15111406879959</c:v>
                </c:pt>
                <c:pt idx="16">
                  <c:v>51.41793842229576</c:v>
                </c:pt>
                <c:pt idx="17">
                  <c:v>51.40504319491733</c:v>
                </c:pt>
                <c:pt idx="18">
                  <c:v>51.401966547621015</c:v>
                </c:pt>
                <c:pt idx="19">
                  <c:v>51.332167451193975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西区重症医学科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产科</c:v>
                </c:pt>
                <c:pt idx="5">
                  <c:v>肾脏内科</c:v>
                </c:pt>
                <c:pt idx="6">
                  <c:v>治未病中心</c:v>
                </c:pt>
                <c:pt idx="7">
                  <c:v>妇科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小儿推拿科</c:v>
                </c:pt>
                <c:pt idx="11">
                  <c:v>脑病三科</c:v>
                </c:pt>
                <c:pt idx="12">
                  <c:v>普通外科</c:v>
                </c:pt>
                <c:pt idx="13">
                  <c:v>东区肾病科</c:v>
                </c:pt>
                <c:pt idx="14">
                  <c:v>神经内科</c:v>
                </c:pt>
                <c:pt idx="15">
                  <c:v>心血管内科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儿科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42.87995488715441</c:v>
                </c:pt>
                <c:pt idx="2">
                  <c:v>43.96567438880985</c:v>
                </c:pt>
                <c:pt idx="3">
                  <c:v>50.920966361351134</c:v>
                </c:pt>
                <c:pt idx="4">
                  <c:v>45.06898146872445</c:v>
                </c:pt>
                <c:pt idx="5">
                  <c:v>55.172694974725594</c:v>
                </c:pt>
                <c:pt idx="6">
                  <c:v>71.18967316327901</c:v>
                </c:pt>
                <c:pt idx="7">
                  <c:v>49.09131851993069</c:v>
                </c:pt>
                <c:pt idx="8">
                  <c:v>75.33376854822393</c:v>
                </c:pt>
                <c:pt idx="9">
                  <c:v>58.255093468602404</c:v>
                </c:pt>
                <c:pt idx="10">
                  <c:v>75.59288525557325</c:v>
                </c:pt>
                <c:pt idx="11">
                  <c:v>60.18250367871468</c:v>
                </c:pt>
                <c:pt idx="12">
                  <c:v>55.75997060188386</c:v>
                </c:pt>
                <c:pt idx="13">
                  <c:v>38.51471168392002</c:v>
                </c:pt>
                <c:pt idx="14">
                  <c:v>42.137085042576196</c:v>
                </c:pt>
                <c:pt idx="15">
                  <c:v>47.58558638017619</c:v>
                </c:pt>
                <c:pt idx="16">
                  <c:v>44.910740800018495</c:v>
                </c:pt>
                <c:pt idx="17">
                  <c:v>64.07085787981741</c:v>
                </c:pt>
                <c:pt idx="18">
                  <c:v>57.80930220923627</c:v>
                </c:pt>
                <c:pt idx="19">
                  <c:v>45.883956296974304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7.573600981605208</c:v>
                </c:pt>
                <c:pt idx="1">
                  <c:v>25.380036177685795</c:v>
                </c:pt>
                <c:pt idx="2">
                  <c:v>25.754873960539932</c:v>
                </c:pt>
                <c:pt idx="3">
                  <c:v>15.406312651830032</c:v>
                </c:pt>
                <c:pt idx="4">
                  <c:v>19.463570705550104</c:v>
                </c:pt>
                <c:pt idx="5">
                  <c:v>12.507264088773406</c:v>
                </c:pt>
                <c:pt idx="6">
                  <c:v>18.47166531685622</c:v>
                </c:pt>
                <c:pt idx="7">
                  <c:v>26.84320205074123</c:v>
                </c:pt>
                <c:pt idx="8">
                  <c:v>10.9165615133012</c:v>
                </c:pt>
                <c:pt idx="9">
                  <c:v>13.029527385766565</c:v>
                </c:pt>
                <c:pt idx="10">
                  <c:v>10.82228974976132</c:v>
                </c:pt>
                <c:pt idx="11">
                  <c:v>27.720570989287193</c:v>
                </c:pt>
                <c:pt idx="12">
                  <c:v>12.103102267010389</c:v>
                </c:pt>
                <c:pt idx="13">
                  <c:v>28.402885380587197</c:v>
                </c:pt>
                <c:pt idx="14">
                  <c:v>29.460469209837225</c:v>
                </c:pt>
                <c:pt idx="15">
                  <c:v>35.82585229186499</c:v>
                </c:pt>
                <c:pt idx="16">
                  <c:v>25.1917263288612</c:v>
                </c:pt>
                <c:pt idx="17">
                  <c:v>28.221219800068873</c:v>
                </c:pt>
                <c:pt idx="18">
                  <c:v>37.42449878852951</c:v>
                </c:pt>
                <c:pt idx="19">
                  <c:v>24.2058808164288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56.36418673578585</c:v>
                </c:pt>
                <c:pt idx="1">
                  <c:v>42.391145500045724</c:v>
                </c:pt>
                <c:pt idx="2">
                  <c:v>48.222227471801574</c:v>
                </c:pt>
                <c:pt idx="3">
                  <c:v>43.663114422201474</c:v>
                </c:pt>
                <c:pt idx="4">
                  <c:v>60.31609474443549</c:v>
                </c:pt>
                <c:pt idx="5">
                  <c:v>52.250052435007454</c:v>
                </c:pt>
                <c:pt idx="6">
                  <c:v>48.58946304580578</c:v>
                </c:pt>
                <c:pt idx="7">
                  <c:v>49.39415599476817</c:v>
                </c:pt>
                <c:pt idx="8">
                  <c:v>55.86446162323718</c:v>
                </c:pt>
                <c:pt idx="9">
                  <c:v>60.99977337172661</c:v>
                </c:pt>
                <c:pt idx="10">
                  <c:v>47.56244108053714</c:v>
                </c:pt>
                <c:pt idx="11">
                  <c:v>44.77621388981193</c:v>
                </c:pt>
                <c:pt idx="12">
                  <c:v>50.89895028666983</c:v>
                </c:pt>
                <c:pt idx="13">
                  <c:v>48.6317958718716</c:v>
                </c:pt>
                <c:pt idx="14">
                  <c:v>53.736722443718314</c:v>
                </c:pt>
                <c:pt idx="15">
                  <c:v>45.49065722907513</c:v>
                </c:pt>
                <c:pt idx="16">
                  <c:v>71.80102454058809</c:v>
                </c:pt>
                <c:pt idx="17">
                  <c:v>64.72393646639121</c:v>
                </c:pt>
                <c:pt idx="18">
                  <c:v>48.1148734628084</c:v>
                </c:pt>
                <c:pt idx="19">
                  <c:v>50.76638947994062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48.95795278514133</c:v>
                </c:pt>
                <c:pt idx="1">
                  <c:v>54.61445840428798</c:v>
                </c:pt>
                <c:pt idx="2">
                  <c:v>43.93839175332954</c:v>
                </c:pt>
                <c:pt idx="3">
                  <c:v>54.060181490415545</c:v>
                </c:pt>
                <c:pt idx="4">
                  <c:v>55.91211953987795</c:v>
                </c:pt>
                <c:pt idx="5">
                  <c:v>43.70561524882918</c:v>
                </c:pt>
                <c:pt idx="6">
                  <c:v>41.18503247730467</c:v>
                </c:pt>
                <c:pt idx="7">
                  <c:v>36.747697377440936</c:v>
                </c:pt>
                <c:pt idx="8">
                  <c:v>55.595716623845576</c:v>
                </c:pt>
                <c:pt idx="9">
                  <c:v>49.190508948118016</c:v>
                </c:pt>
                <c:pt idx="10">
                  <c:v>42.16544891064611</c:v>
                </c:pt>
                <c:pt idx="11">
                  <c:v>52.6137138878962</c:v>
                </c:pt>
                <c:pt idx="12">
                  <c:v>62.91907472472487</c:v>
                </c:pt>
                <c:pt idx="13">
                  <c:v>52.9087513911426</c:v>
                </c:pt>
                <c:pt idx="14">
                  <c:v>39.44986437432877</c:v>
                </c:pt>
                <c:pt idx="15">
                  <c:v>52.19435011255398</c:v>
                </c:pt>
                <c:pt idx="16">
                  <c:v>40.9110407346879</c:v>
                </c:pt>
                <c:pt idx="17">
                  <c:v>64.11116014657851</c:v>
                </c:pt>
                <c:pt idx="18">
                  <c:v>59.21799238675048</c:v>
                </c:pt>
                <c:pt idx="19">
                  <c:v>37.58093939846697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57.21668318757657</c:v>
                </c:pt>
                <c:pt idx="1">
                  <c:v>46.81129080342673</c:v>
                </c:pt>
                <c:pt idx="2">
                  <c:v>53.658601439863446</c:v>
                </c:pt>
                <c:pt idx="3">
                  <c:v>50.48369977019529</c:v>
                </c:pt>
                <c:pt idx="4">
                  <c:v>59.74802801559003</c:v>
                </c:pt>
                <c:pt idx="5">
                  <c:v>55.588325423184706</c:v>
                </c:pt>
                <c:pt idx="6">
                  <c:v>55.658948244677575</c:v>
                </c:pt>
                <c:pt idx="7">
                  <c:v>61.73069176303306</c:v>
                </c:pt>
                <c:pt idx="8">
                  <c:v>55.83873044004492</c:v>
                </c:pt>
                <c:pt idx="9">
                  <c:v>43.48111981393244</c:v>
                </c:pt>
                <c:pt idx="10">
                  <c:v>53.203352491571636</c:v>
                </c:pt>
                <c:pt idx="11">
                  <c:v>48.1148734628084</c:v>
                </c:pt>
                <c:pt idx="12">
                  <c:v>54.97114888570486</c:v>
                </c:pt>
                <c:pt idx="13">
                  <c:v>71.80102454058809</c:v>
                </c:pt>
                <c:pt idx="14">
                  <c:v>48.6317958718716</c:v>
                </c:pt>
                <c:pt idx="15">
                  <c:v>52.250052435007454</c:v>
                </c:pt>
                <c:pt idx="16">
                  <c:v>48.64509277054112</c:v>
                </c:pt>
                <c:pt idx="17">
                  <c:v>64.72393646639121</c:v>
                </c:pt>
                <c:pt idx="18">
                  <c:v>43.663114422201474</c:v>
                </c:pt>
                <c:pt idx="19">
                  <c:v>46.90601748902677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51.15150578404038</c:v>
                </c:pt>
                <c:pt idx="1">
                  <c:v>56.05795880052649</c:v>
                </c:pt>
                <c:pt idx="2">
                  <c:v>43.9407206628693</c:v>
                </c:pt>
                <c:pt idx="3">
                  <c:v>46.108511347514856</c:v>
                </c:pt>
                <c:pt idx="4">
                  <c:v>56.74981493641563</c:v>
                </c:pt>
                <c:pt idx="5">
                  <c:v>51.401966547621015</c:v>
                </c:pt>
                <c:pt idx="6">
                  <c:v>49.92058933407681</c:v>
                </c:pt>
                <c:pt idx="7">
                  <c:v>51.40504319491733</c:v>
                </c:pt>
                <c:pt idx="8">
                  <c:v>36.93319851895652</c:v>
                </c:pt>
                <c:pt idx="9">
                  <c:v>55.08354508598939</c:v>
                </c:pt>
                <c:pt idx="10">
                  <c:v>44.470645129707236</c:v>
                </c:pt>
                <c:pt idx="11">
                  <c:v>40.17495946355522</c:v>
                </c:pt>
                <c:pt idx="12">
                  <c:v>32.65866938542048</c:v>
                </c:pt>
                <c:pt idx="13">
                  <c:v>49.16465586331476</c:v>
                </c:pt>
                <c:pt idx="14">
                  <c:v>43.3405632996527</c:v>
                </c:pt>
                <c:pt idx="15">
                  <c:v>43.90382458223742</c:v>
                </c:pt>
                <c:pt idx="16">
                  <c:v>44.19535202040994</c:v>
                </c:pt>
                <c:pt idx="17">
                  <c:v>53.877921660887374</c:v>
                </c:pt>
                <c:pt idx="18">
                  <c:v>53.0392964784573</c:v>
                </c:pt>
                <c:pt idx="19">
                  <c:v>38.499061879891066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50.76733119561466</c:v>
                </c:pt>
                <c:pt idx="1">
                  <c:v>32.816729819911856</c:v>
                </c:pt>
                <c:pt idx="2">
                  <c:v>39.517452458369064</c:v>
                </c:pt>
                <c:pt idx="3">
                  <c:v>56.03891830700941</c:v>
                </c:pt>
                <c:pt idx="4">
                  <c:v>45.674595160303724</c:v>
                </c:pt>
                <c:pt idx="5">
                  <c:v>45.22135848118998</c:v>
                </c:pt>
                <c:pt idx="6">
                  <c:v>52.38083549969297</c:v>
                </c:pt>
                <c:pt idx="7">
                  <c:v>41.13316181540863</c:v>
                </c:pt>
                <c:pt idx="8">
                  <c:v>60.40592288955016</c:v>
                </c:pt>
                <c:pt idx="9">
                  <c:v>44.155243838329035</c:v>
                </c:pt>
                <c:pt idx="10">
                  <c:v>30.44499217201366</c:v>
                </c:pt>
                <c:pt idx="11">
                  <c:v>61.06929683474816</c:v>
                </c:pt>
                <c:pt idx="12">
                  <c:v>40.72370016743848</c:v>
                </c:pt>
                <c:pt idx="13">
                  <c:v>64.057529021277</c:v>
                </c:pt>
                <c:pt idx="14">
                  <c:v>70.38324519437349</c:v>
                </c:pt>
                <c:pt idx="15">
                  <c:v>36.10786003638199</c:v>
                </c:pt>
                <c:pt idx="16">
                  <c:v>47.78594951864462</c:v>
                </c:pt>
                <c:pt idx="17">
                  <c:v>49.6143160988419</c:v>
                </c:pt>
                <c:pt idx="18">
                  <c:v>44.521836112285314</c:v>
                </c:pt>
                <c:pt idx="19">
                  <c:v>49.70894231887275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40.880518753316586</c:v>
                </c:pt>
                <c:pt idx="1">
                  <c:v>51.54071386198892</c:v>
                </c:pt>
                <c:pt idx="2">
                  <c:v>45.31665605816261</c:v>
                </c:pt>
                <c:pt idx="3">
                  <c:v>32.67809078946474</c:v>
                </c:pt>
                <c:pt idx="4">
                  <c:v>43.95750409264634</c:v>
                </c:pt>
                <c:pt idx="5">
                  <c:v>29.15341331558617</c:v>
                </c:pt>
                <c:pt idx="6">
                  <c:v>41.432701405016495</c:v>
                </c:pt>
                <c:pt idx="7">
                  <c:v>42.62025986730019</c:v>
                </c:pt>
                <c:pt idx="8">
                  <c:v>45.18747761430103</c:v>
                </c:pt>
                <c:pt idx="9">
                  <c:v>30.14613624047543</c:v>
                </c:pt>
                <c:pt idx="10">
                  <c:v>50.68324047922445</c:v>
                </c:pt>
                <c:pt idx="11">
                  <c:v>36.0446645184997</c:v>
                </c:pt>
                <c:pt idx="12">
                  <c:v>30.259197255328164</c:v>
                </c:pt>
                <c:pt idx="13">
                  <c:v>14.428290667861042</c:v>
                </c:pt>
                <c:pt idx="14">
                  <c:v>33.81623440608744</c:v>
                </c:pt>
                <c:pt idx="15">
                  <c:v>37.25325696300967</c:v>
                </c:pt>
                <c:pt idx="16">
                  <c:v>20.717256184589388</c:v>
                </c:pt>
                <c:pt idx="17">
                  <c:v>51.804698501984575</c:v>
                </c:pt>
                <c:pt idx="18">
                  <c:v>51.9510504681632</c:v>
                </c:pt>
                <c:pt idx="19">
                  <c:v>48.893932859740346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41.549373416805224</c:v>
                </c:pt>
                <c:pt idx="1">
                  <c:v>38.45092415999363</c:v>
                </c:pt>
                <c:pt idx="2">
                  <c:v>36.968393751431684</c:v>
                </c:pt>
                <c:pt idx="3">
                  <c:v>31.22587793593284</c:v>
                </c:pt>
                <c:pt idx="4">
                  <c:v>25.944536061961376</c:v>
                </c:pt>
                <c:pt idx="5">
                  <c:v>40.87439843020232</c:v>
                </c:pt>
                <c:pt idx="6">
                  <c:v>38.194481748669496</c:v>
                </c:pt>
                <c:pt idx="7">
                  <c:v>38.978751553692746</c:v>
                </c:pt>
                <c:pt idx="8">
                  <c:v>33.17747710944093</c:v>
                </c:pt>
                <c:pt idx="9">
                  <c:v>42.305241423049345</c:v>
                </c:pt>
                <c:pt idx="10">
                  <c:v>33.143264027608275</c:v>
                </c:pt>
                <c:pt idx="11">
                  <c:v>19.975077969555947</c:v>
                </c:pt>
                <c:pt idx="12">
                  <c:v>33.60793035666006</c:v>
                </c:pt>
                <c:pt idx="13">
                  <c:v>32.10964796206293</c:v>
                </c:pt>
                <c:pt idx="14">
                  <c:v>31.49569635616353</c:v>
                </c:pt>
                <c:pt idx="15">
                  <c:v>33.85670740306322</c:v>
                </c:pt>
                <c:pt idx="16">
                  <c:v>35.796390798431126</c:v>
                </c:pt>
                <c:pt idx="17">
                  <c:v>28.22350328120592</c:v>
                </c:pt>
                <c:pt idx="18">
                  <c:v>37.18307464982073</c:v>
                </c:pt>
                <c:pt idx="19">
                  <c:v>37.23658278951991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5.067913697593276</c:v>
                </c:pt>
                <c:pt idx="1">
                  <c:v>4.261132915924579</c:v>
                </c:pt>
                <c:pt idx="2">
                  <c:v>6.018652823924958</c:v>
                </c:pt>
                <c:pt idx="3">
                  <c:v>9.839673051517657</c:v>
                </c:pt>
                <c:pt idx="4">
                  <c:v>7.454791221962459</c:v>
                </c:pt>
                <c:pt idx="5">
                  <c:v>0.4945983336956045</c:v>
                </c:pt>
                <c:pt idx="6">
                  <c:v>5.590060590693575</c:v>
                </c:pt>
                <c:pt idx="7">
                  <c:v>0.43778729551376305</c:v>
                </c:pt>
                <c:pt idx="8">
                  <c:v>1.584695309408009</c:v>
                </c:pt>
                <c:pt idx="9">
                  <c:v>2.267168574657847</c:v>
                </c:pt>
                <c:pt idx="10">
                  <c:v>5.5401366411614275</c:v>
                </c:pt>
                <c:pt idx="11">
                  <c:v>3.195916845204204</c:v>
                </c:pt>
                <c:pt idx="12">
                  <c:v>5.7888721105675796</c:v>
                </c:pt>
                <c:pt idx="13">
                  <c:v>7.146927147890625</c:v>
                </c:pt>
                <c:pt idx="14">
                  <c:v>6.443590835524304</c:v>
                </c:pt>
                <c:pt idx="15">
                  <c:v>21.57623660356813</c:v>
                </c:pt>
                <c:pt idx="16">
                  <c:v>3.7785647941714906</c:v>
                </c:pt>
                <c:pt idx="17">
                  <c:v>4.8335726190303</c:v>
                </c:pt>
                <c:pt idx="18">
                  <c:v>6.639568904437853</c:v>
                </c:pt>
                <c:pt idx="19">
                  <c:v>6.422701058216114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37.67994119086728</c:v>
                </c:pt>
                <c:pt idx="1">
                  <c:v>30.3636859700249</c:v>
                </c:pt>
                <c:pt idx="2">
                  <c:v>27.974214804564838</c:v>
                </c:pt>
                <c:pt idx="3">
                  <c:v>27.955500409319356</c:v>
                </c:pt>
                <c:pt idx="4">
                  <c:v>25.394412940462793</c:v>
                </c:pt>
                <c:pt idx="5">
                  <c:v>23.457267490493503</c:v>
                </c:pt>
                <c:pt idx="6">
                  <c:v>19.96134264856486</c:v>
                </c:pt>
                <c:pt idx="7">
                  <c:v>19.435782743508373</c:v>
                </c:pt>
                <c:pt idx="8">
                  <c:v>17.510909068209628</c:v>
                </c:pt>
                <c:pt idx="9">
                  <c:v>17.12032913448134</c:v>
                </c:pt>
                <c:pt idx="10">
                  <c:v>16.249458939193847</c:v>
                </c:pt>
                <c:pt idx="11">
                  <c:v>15.335376498655872</c:v>
                </c:pt>
                <c:pt idx="12">
                  <c:v>15.11138387930214</c:v>
                </c:pt>
                <c:pt idx="13">
                  <c:v>14.630723067270617</c:v>
                </c:pt>
                <c:pt idx="14">
                  <c:v>14.460718553893134</c:v>
                </c:pt>
                <c:pt idx="15">
                  <c:v>13.688496303672753</c:v>
                </c:pt>
                <c:pt idx="16">
                  <c:v>13.24000329325023</c:v>
                </c:pt>
                <c:pt idx="17">
                  <c:v>11.493249657512687</c:v>
                </c:pt>
                <c:pt idx="18">
                  <c:v>11.43342949252453</c:v>
                </c:pt>
                <c:pt idx="19">
                  <c:v>10.4712146559628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微创骨科</c:v>
                </c:pt>
                <c:pt idx="4">
                  <c:v>脊柱骨科</c:v>
                </c:pt>
                <c:pt idx="5">
                  <c:v>儿科</c:v>
                </c:pt>
                <c:pt idx="6">
                  <c:v>心病三科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治未病中心</c:v>
                </c:pt>
                <c:pt idx="10">
                  <c:v>心病四科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周围血管科</c:v>
                </c:pt>
                <c:pt idx="16">
                  <c:v>肝胆外科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48.10472173065861</c:v>
                </c:pt>
                <c:pt idx="1">
                  <c:v>50.920966361351134</c:v>
                </c:pt>
                <c:pt idx="2">
                  <c:v>76.10134055131441</c:v>
                </c:pt>
                <c:pt idx="3">
                  <c:v>66.25142892902328</c:v>
                </c:pt>
                <c:pt idx="4">
                  <c:v>43.96567438880985</c:v>
                </c:pt>
                <c:pt idx="5">
                  <c:v>57.80930220923627</c:v>
                </c:pt>
                <c:pt idx="6">
                  <c:v>45.46368976962524</c:v>
                </c:pt>
                <c:pt idx="7">
                  <c:v>64.07085787981741</c:v>
                </c:pt>
                <c:pt idx="8">
                  <c:v>26.436355729492977</c:v>
                </c:pt>
                <c:pt idx="9">
                  <c:v>71.18967316327901</c:v>
                </c:pt>
                <c:pt idx="10">
                  <c:v>49.87453450656377</c:v>
                </c:pt>
                <c:pt idx="11">
                  <c:v>61.01714459191894</c:v>
                </c:pt>
                <c:pt idx="12">
                  <c:v>34.752062361416414</c:v>
                </c:pt>
                <c:pt idx="13">
                  <c:v>29.307672431883912</c:v>
                </c:pt>
                <c:pt idx="14">
                  <c:v>36.653749136598954</c:v>
                </c:pt>
                <c:pt idx="15">
                  <c:v>61.15304538319427</c:v>
                </c:pt>
                <c:pt idx="16">
                  <c:v>31.809113875427432</c:v>
                </c:pt>
                <c:pt idx="17">
                  <c:v>75.33376854822393</c:v>
                </c:pt>
                <c:pt idx="18">
                  <c:v>60.18250367871468</c:v>
                </c:pt>
                <c:pt idx="19">
                  <c:v>36.88850084578126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10.007721427067054</c:v>
                </c:pt>
                <c:pt idx="1">
                  <c:v>29.460469209837225</c:v>
                </c:pt>
                <c:pt idx="2">
                  <c:v>19.272536356756454</c:v>
                </c:pt>
                <c:pt idx="3">
                  <c:v>22.3283603379383</c:v>
                </c:pt>
                <c:pt idx="4">
                  <c:v>10.13364484485673</c:v>
                </c:pt>
                <c:pt idx="5">
                  <c:v>28.402885380587197</c:v>
                </c:pt>
                <c:pt idx="6">
                  <c:v>10.611816440540421</c:v>
                </c:pt>
                <c:pt idx="7">
                  <c:v>27.720570989287193</c:v>
                </c:pt>
                <c:pt idx="8">
                  <c:v>10.9165615133012</c:v>
                </c:pt>
                <c:pt idx="9">
                  <c:v>20.276395788136817</c:v>
                </c:pt>
                <c:pt idx="10">
                  <c:v>38.288539003197016</c:v>
                </c:pt>
                <c:pt idx="11">
                  <c:v>15.406312651830032</c:v>
                </c:pt>
                <c:pt idx="12">
                  <c:v>18.55635957261063</c:v>
                </c:pt>
                <c:pt idx="13">
                  <c:v>15.327586008221491</c:v>
                </c:pt>
                <c:pt idx="14">
                  <c:v>34.65952066262175</c:v>
                </c:pt>
                <c:pt idx="15">
                  <c:v>25.278729995383273</c:v>
                </c:pt>
                <c:pt idx="16">
                  <c:v>14.303988160200026</c:v>
                </c:pt>
                <c:pt idx="17">
                  <c:v>4.381563995030875</c:v>
                </c:pt>
                <c:pt idx="18">
                  <c:v>12.45546904947373</c:v>
                </c:pt>
                <c:pt idx="19">
                  <c:v>18.47166531685622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29.32951328114856</c:v>
                </c:pt>
                <c:pt idx="1">
                  <c:v>39.44986437432877</c:v>
                </c:pt>
                <c:pt idx="2">
                  <c:v>51.959648544249404</c:v>
                </c:pt>
                <c:pt idx="3">
                  <c:v>44.7121490216681</c:v>
                </c:pt>
                <c:pt idx="4">
                  <c:v>42.75742544523179</c:v>
                </c:pt>
                <c:pt idx="5">
                  <c:v>52.9087513911426</c:v>
                </c:pt>
                <c:pt idx="6">
                  <c:v>49.20058967626103</c:v>
                </c:pt>
                <c:pt idx="7">
                  <c:v>52.6137138878962</c:v>
                </c:pt>
                <c:pt idx="8">
                  <c:v>55.595716623845576</c:v>
                </c:pt>
                <c:pt idx="9">
                  <c:v>43.721075749495405</c:v>
                </c:pt>
                <c:pt idx="10">
                  <c:v>46.79037274321383</c:v>
                </c:pt>
                <c:pt idx="11">
                  <c:v>54.060181490415545</c:v>
                </c:pt>
                <c:pt idx="12">
                  <c:v>57.17841677081248</c:v>
                </c:pt>
                <c:pt idx="13">
                  <c:v>61.67371029846152</c:v>
                </c:pt>
                <c:pt idx="14">
                  <c:v>45.24538616676909</c:v>
                </c:pt>
                <c:pt idx="15">
                  <c:v>57.3603948144791</c:v>
                </c:pt>
                <c:pt idx="16">
                  <c:v>61.64183324763248</c:v>
                </c:pt>
                <c:pt idx="17">
                  <c:v>41.64147735925258</c:v>
                </c:pt>
                <c:pt idx="18">
                  <c:v>47.04292719618937</c:v>
                </c:pt>
                <c:pt idx="19">
                  <c:v>41.18503247730467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50.00536069172815</c:v>
                </c:pt>
                <c:pt idx="1">
                  <c:v>38.274965009251446</c:v>
                </c:pt>
                <c:pt idx="2">
                  <c:v>37.17626398608671</c:v>
                </c:pt>
                <c:pt idx="3">
                  <c:v>53.0392964784573</c:v>
                </c:pt>
                <c:pt idx="4">
                  <c:v>42.36998189673745</c:v>
                </c:pt>
                <c:pt idx="5">
                  <c:v>43.90382458223742</c:v>
                </c:pt>
                <c:pt idx="6">
                  <c:v>52.15111406879959</c:v>
                </c:pt>
                <c:pt idx="7">
                  <c:v>49.74048841918879</c:v>
                </c:pt>
                <c:pt idx="8">
                  <c:v>41.08937394944316</c:v>
                </c:pt>
                <c:pt idx="9">
                  <c:v>55.37065440147561</c:v>
                </c:pt>
                <c:pt idx="10">
                  <c:v>43.63630922807029</c:v>
                </c:pt>
                <c:pt idx="11">
                  <c:v>29.67911086639135</c:v>
                </c:pt>
                <c:pt idx="12">
                  <c:v>51.13808586911828</c:v>
                </c:pt>
                <c:pt idx="13">
                  <c:v>43.3405632996527</c:v>
                </c:pt>
                <c:pt idx="14">
                  <c:v>50.7001141734522</c:v>
                </c:pt>
                <c:pt idx="15">
                  <c:v>43.924566417152874</c:v>
                </c:pt>
                <c:pt idx="16">
                  <c:v>49.16465586331476</c:v>
                </c:pt>
                <c:pt idx="17">
                  <c:v>53.877921660887374</c:v>
                </c:pt>
                <c:pt idx="18">
                  <c:v>40.17495946355522</c:v>
                </c:pt>
                <c:pt idx="19">
                  <c:v>37.031883253305054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58.764408489392665</c:v>
                </c:pt>
                <c:pt idx="1">
                  <c:v>48.6317958718716</c:v>
                </c:pt>
                <c:pt idx="2">
                  <c:v>55.99219094451291</c:v>
                </c:pt>
                <c:pt idx="3">
                  <c:v>49.8596696156142</c:v>
                </c:pt>
                <c:pt idx="4">
                  <c:v>51.21972210083314</c:v>
                </c:pt>
                <c:pt idx="5">
                  <c:v>71.80102454058809</c:v>
                </c:pt>
                <c:pt idx="6">
                  <c:v>44.47820321660123</c:v>
                </c:pt>
                <c:pt idx="7">
                  <c:v>48.1148734628084</c:v>
                </c:pt>
                <c:pt idx="8">
                  <c:v>55.83873044004492</c:v>
                </c:pt>
                <c:pt idx="9">
                  <c:v>47.914058616778426</c:v>
                </c:pt>
                <c:pt idx="10">
                  <c:v>56.36418673578585</c:v>
                </c:pt>
                <c:pt idx="11">
                  <c:v>50.48369977019529</c:v>
                </c:pt>
                <c:pt idx="12">
                  <c:v>52.75042558955694</c:v>
                </c:pt>
                <c:pt idx="13">
                  <c:v>49.30066211293181</c:v>
                </c:pt>
                <c:pt idx="14">
                  <c:v>48.58946304580578</c:v>
                </c:pt>
                <c:pt idx="15">
                  <c:v>36.28570920602426</c:v>
                </c:pt>
                <c:pt idx="16">
                  <c:v>45.46980317031557</c:v>
                </c:pt>
                <c:pt idx="17">
                  <c:v>48.632184495999816</c:v>
                </c:pt>
                <c:pt idx="18">
                  <c:v>56.13814176735663</c:v>
                </c:pt>
                <c:pt idx="19">
                  <c:v>55.658948244677575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39.29970986810587</c:v>
                </c:pt>
                <c:pt idx="1">
                  <c:v>43.3405632996527</c:v>
                </c:pt>
                <c:pt idx="2">
                  <c:v>43.78720385017199</c:v>
                </c:pt>
                <c:pt idx="3">
                  <c:v>54.41991504499105</c:v>
                </c:pt>
                <c:pt idx="4">
                  <c:v>46.682394378684066</c:v>
                </c:pt>
                <c:pt idx="5">
                  <c:v>49.16465586331476</c:v>
                </c:pt>
                <c:pt idx="6">
                  <c:v>42.75681958001073</c:v>
                </c:pt>
                <c:pt idx="7">
                  <c:v>40.17495946355522</c:v>
                </c:pt>
                <c:pt idx="8">
                  <c:v>36.93319851895652</c:v>
                </c:pt>
                <c:pt idx="9">
                  <c:v>53.3283249086521</c:v>
                </c:pt>
                <c:pt idx="10">
                  <c:v>50.00536069172815</c:v>
                </c:pt>
                <c:pt idx="11">
                  <c:v>46.108511347514856</c:v>
                </c:pt>
                <c:pt idx="12">
                  <c:v>60.01793353561532</c:v>
                </c:pt>
                <c:pt idx="13">
                  <c:v>35.51947842020856</c:v>
                </c:pt>
                <c:pt idx="14">
                  <c:v>52.15111406879959</c:v>
                </c:pt>
                <c:pt idx="15">
                  <c:v>65.68948085730007</c:v>
                </c:pt>
                <c:pt idx="16">
                  <c:v>40.32169838501457</c:v>
                </c:pt>
                <c:pt idx="17">
                  <c:v>48.22490361307823</c:v>
                </c:pt>
                <c:pt idx="18">
                  <c:v>47.256054618528395</c:v>
                </c:pt>
                <c:pt idx="19">
                  <c:v>49.92058933407681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5.02387546484735</c:v>
                </c:pt>
                <c:pt idx="1">
                  <c:v>14.460718553893134</c:v>
                </c:pt>
                <c:pt idx="2">
                  <c:v>6.055839122680888</c:v>
                </c:pt>
                <c:pt idx="3">
                  <c:v>9.005442558867024</c:v>
                </c:pt>
                <c:pt idx="4">
                  <c:v>6.959662629083243</c:v>
                </c:pt>
                <c:pt idx="5">
                  <c:v>14.630723067270617</c:v>
                </c:pt>
                <c:pt idx="6">
                  <c:v>3.807819467571111</c:v>
                </c:pt>
                <c:pt idx="7">
                  <c:v>15.335376498655872</c:v>
                </c:pt>
                <c:pt idx="8">
                  <c:v>17.510909068209628</c:v>
                </c:pt>
                <c:pt idx="9">
                  <c:v>4.080620277608528</c:v>
                </c:pt>
                <c:pt idx="10">
                  <c:v>3.499433740689792</c:v>
                </c:pt>
                <c:pt idx="11">
                  <c:v>27.955500409319356</c:v>
                </c:pt>
                <c:pt idx="12">
                  <c:v>4.109747339689067</c:v>
                </c:pt>
                <c:pt idx="13">
                  <c:v>9.820937358852273</c:v>
                </c:pt>
                <c:pt idx="14">
                  <c:v>3.730971666493434</c:v>
                </c:pt>
                <c:pt idx="15">
                  <c:v>5.593714763277024</c:v>
                </c:pt>
                <c:pt idx="16">
                  <c:v>3.8423692499848308</c:v>
                </c:pt>
                <c:pt idx="17">
                  <c:v>10.251028351897743</c:v>
                </c:pt>
                <c:pt idx="18">
                  <c:v>6.234242250623589</c:v>
                </c:pt>
                <c:pt idx="19">
                  <c:v>19.96134264856486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32.95532973282308</c:v>
                </c:pt>
                <c:pt idx="1">
                  <c:v>33.81623440608744</c:v>
                </c:pt>
                <c:pt idx="2">
                  <c:v>65.47152460522824</c:v>
                </c:pt>
                <c:pt idx="3">
                  <c:v>40.3117493917378</c:v>
                </c:pt>
                <c:pt idx="4">
                  <c:v>45.636681123846536</c:v>
                </c:pt>
                <c:pt idx="5">
                  <c:v>14.428290667861042</c:v>
                </c:pt>
                <c:pt idx="6">
                  <c:v>23.311369090106624</c:v>
                </c:pt>
                <c:pt idx="7">
                  <c:v>36.0446645184997</c:v>
                </c:pt>
                <c:pt idx="8">
                  <c:v>45.18747761430103</c:v>
                </c:pt>
                <c:pt idx="9">
                  <c:v>37.101324064782446</c:v>
                </c:pt>
                <c:pt idx="10">
                  <c:v>37.0649743628547</c:v>
                </c:pt>
                <c:pt idx="11">
                  <c:v>32.67809078946474</c:v>
                </c:pt>
                <c:pt idx="12">
                  <c:v>32.16520073777793</c:v>
                </c:pt>
                <c:pt idx="13">
                  <c:v>9.802736808339237</c:v>
                </c:pt>
                <c:pt idx="14">
                  <c:v>60.542398441693756</c:v>
                </c:pt>
                <c:pt idx="15">
                  <c:v>34.06859878237904</c:v>
                </c:pt>
                <c:pt idx="16">
                  <c:v>46.60703960219209</c:v>
                </c:pt>
                <c:pt idx="17">
                  <c:v>37.72421543078148</c:v>
                </c:pt>
                <c:pt idx="18">
                  <c:v>27.1533298012566</c:v>
                </c:pt>
                <c:pt idx="19">
                  <c:v>41.432701405016495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38.54721010770098</c:v>
                </c:pt>
                <c:pt idx="1">
                  <c:v>31.49569635616353</c:v>
                </c:pt>
                <c:pt idx="2">
                  <c:v>44.08092399198063</c:v>
                </c:pt>
                <c:pt idx="3">
                  <c:v>31.128181274050906</c:v>
                </c:pt>
                <c:pt idx="4">
                  <c:v>40.14080837195274</c:v>
                </c:pt>
                <c:pt idx="5">
                  <c:v>32.10964796206293</c:v>
                </c:pt>
                <c:pt idx="6">
                  <c:v>36.12162217696189</c:v>
                </c:pt>
                <c:pt idx="7">
                  <c:v>19.975077969555947</c:v>
                </c:pt>
                <c:pt idx="8">
                  <c:v>33.17747710944093</c:v>
                </c:pt>
                <c:pt idx="9">
                  <c:v>44.73159018855914</c:v>
                </c:pt>
                <c:pt idx="10">
                  <c:v>26.319659311013787</c:v>
                </c:pt>
                <c:pt idx="11">
                  <c:v>31.22587793593284</c:v>
                </c:pt>
                <c:pt idx="12">
                  <c:v>30.43715333803789</c:v>
                </c:pt>
                <c:pt idx="13">
                  <c:v>23.006963906132043</c:v>
                </c:pt>
                <c:pt idx="14">
                  <c:v>42.10856699874219</c:v>
                </c:pt>
                <c:pt idx="15">
                  <c:v>35.67402070006713</c:v>
                </c:pt>
                <c:pt idx="16">
                  <c:v>23.544108326436266</c:v>
                </c:pt>
                <c:pt idx="17">
                  <c:v>35.16342521538496</c:v>
                </c:pt>
                <c:pt idx="18">
                  <c:v>34.68616165457552</c:v>
                </c:pt>
                <c:pt idx="19">
                  <c:v>38.194481748669496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2.2041669690610037</c:v>
                </c:pt>
                <c:pt idx="1">
                  <c:v>6.443590835524304</c:v>
                </c:pt>
                <c:pt idx="2">
                  <c:v>3.308280233919169</c:v>
                </c:pt>
                <c:pt idx="3">
                  <c:v>6.261633499329168</c:v>
                </c:pt>
                <c:pt idx="4">
                  <c:v>6.565542247949299</c:v>
                </c:pt>
                <c:pt idx="5">
                  <c:v>7.146927147890625</c:v>
                </c:pt>
                <c:pt idx="6">
                  <c:v>7.218764726610078</c:v>
                </c:pt>
                <c:pt idx="7">
                  <c:v>3.195916845204204</c:v>
                </c:pt>
                <c:pt idx="8">
                  <c:v>1.584695309408009</c:v>
                </c:pt>
                <c:pt idx="9">
                  <c:v>4.7542710856276384</c:v>
                </c:pt>
                <c:pt idx="10">
                  <c:v>6.996188892433071</c:v>
                </c:pt>
                <c:pt idx="11">
                  <c:v>9.839673051517657</c:v>
                </c:pt>
                <c:pt idx="12">
                  <c:v>5.1206124463060165</c:v>
                </c:pt>
                <c:pt idx="13">
                  <c:v>4.544736336184431</c:v>
                </c:pt>
                <c:pt idx="14">
                  <c:v>7.054109032086023</c:v>
                </c:pt>
                <c:pt idx="15">
                  <c:v>7.651822274336052</c:v>
                </c:pt>
                <c:pt idx="16">
                  <c:v>4.52049502912972</c:v>
                </c:pt>
                <c:pt idx="17">
                  <c:v>6.132033914318924</c:v>
                </c:pt>
                <c:pt idx="18">
                  <c:v>13.854645918309934</c:v>
                </c:pt>
                <c:pt idx="19">
                  <c:v>5.590060590693575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71.6639024736335</c:v>
                </c:pt>
                <c:pt idx="1">
                  <c:v>70.38324519437349</c:v>
                </c:pt>
                <c:pt idx="2">
                  <c:v>69.38008997161117</c:v>
                </c:pt>
                <c:pt idx="3">
                  <c:v>68.75060201951351</c:v>
                </c:pt>
                <c:pt idx="4">
                  <c:v>64.14823576367147</c:v>
                </c:pt>
                <c:pt idx="5">
                  <c:v>64.057529021277</c:v>
                </c:pt>
                <c:pt idx="6">
                  <c:v>63.24208763827139</c:v>
                </c:pt>
                <c:pt idx="7">
                  <c:v>61.06929683474816</c:v>
                </c:pt>
                <c:pt idx="8">
                  <c:v>60.40592288955016</c:v>
                </c:pt>
                <c:pt idx="9">
                  <c:v>59.461087102179874</c:v>
                </c:pt>
                <c:pt idx="10">
                  <c:v>59.04293675236413</c:v>
                </c:pt>
                <c:pt idx="11">
                  <c:v>56.03891830700941</c:v>
                </c:pt>
                <c:pt idx="12">
                  <c:v>55.88841929126623</c:v>
                </c:pt>
                <c:pt idx="13">
                  <c:v>55.438058285373415</c:v>
                </c:pt>
                <c:pt idx="14">
                  <c:v>55.36502999607457</c:v>
                </c:pt>
                <c:pt idx="15">
                  <c:v>54.37712433625622</c:v>
                </c:pt>
                <c:pt idx="16">
                  <c:v>53.91073856387467</c:v>
                </c:pt>
                <c:pt idx="17">
                  <c:v>53.653901402481225</c:v>
                </c:pt>
                <c:pt idx="18">
                  <c:v>53.016575294289666</c:v>
                </c:pt>
                <c:pt idx="19">
                  <c:v>52.38083549969297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脑病一科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妇科</c:v>
                </c:pt>
                <c:pt idx="4">
                  <c:v>中医外治中心</c:v>
                </c:pt>
                <c:pt idx="5">
                  <c:v>心病一科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口腔科</c:v>
                </c:pt>
                <c:pt idx="9">
                  <c:v>小儿推拿科</c:v>
                </c:pt>
                <c:pt idx="10">
                  <c:v>综合内科</c:v>
                </c:pt>
                <c:pt idx="11">
                  <c:v>微创骨科</c:v>
                </c:pt>
                <c:pt idx="12">
                  <c:v>西区重症医学科</c:v>
                </c:pt>
                <c:pt idx="13">
                  <c:v>神经外科</c:v>
                </c:pt>
                <c:pt idx="14">
                  <c:v>心血管内科</c:v>
                </c:pt>
                <c:pt idx="15">
                  <c:v>肿瘤内科</c:v>
                </c:pt>
                <c:pt idx="16">
                  <c:v>男科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63.293065494627875</c:v>
                </c:pt>
                <c:pt idx="1">
                  <c:v>36.653749136598954</c:v>
                </c:pt>
                <c:pt idx="2">
                  <c:v>52.48485259236139</c:v>
                </c:pt>
                <c:pt idx="3">
                  <c:v>49.09131851993069</c:v>
                </c:pt>
                <c:pt idx="4">
                  <c:v>28.47087280818109</c:v>
                </c:pt>
                <c:pt idx="5">
                  <c:v>29.307672431883912</c:v>
                </c:pt>
                <c:pt idx="6">
                  <c:v>83.87676593507022</c:v>
                </c:pt>
                <c:pt idx="7">
                  <c:v>61.01714459191894</c:v>
                </c:pt>
                <c:pt idx="8">
                  <c:v>26.436355729492977</c:v>
                </c:pt>
                <c:pt idx="9">
                  <c:v>75.59288525557325</c:v>
                </c:pt>
                <c:pt idx="10">
                  <c:v>42.93748874627522</c:v>
                </c:pt>
                <c:pt idx="11">
                  <c:v>66.25142892902328</c:v>
                </c:pt>
                <c:pt idx="12">
                  <c:v>42.87995488715441</c:v>
                </c:pt>
                <c:pt idx="13">
                  <c:v>70.30854193269185</c:v>
                </c:pt>
                <c:pt idx="14">
                  <c:v>47.58558638017619</c:v>
                </c:pt>
                <c:pt idx="15">
                  <c:v>93.07782275457377</c:v>
                </c:pt>
                <c:pt idx="16">
                  <c:v>56.649884653321216</c:v>
                </c:pt>
                <c:pt idx="17">
                  <c:v>18.571178434072255</c:v>
                </c:pt>
                <c:pt idx="18">
                  <c:v>40.83562134854642</c:v>
                </c:pt>
                <c:pt idx="19">
                  <c:v>45.46368976962524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29.789536157828707</c:v>
                </c:pt>
                <c:pt idx="1">
                  <c:v>19.272536356756454</c:v>
                </c:pt>
                <c:pt idx="2">
                  <c:v>34.65952066262175</c:v>
                </c:pt>
                <c:pt idx="3">
                  <c:v>37.92097283912402</c:v>
                </c:pt>
                <c:pt idx="4">
                  <c:v>16.25526475351304</c:v>
                </c:pt>
                <c:pt idx="5">
                  <c:v>37.42449878852951</c:v>
                </c:pt>
                <c:pt idx="6">
                  <c:v>20.99997661550514</c:v>
                </c:pt>
                <c:pt idx="7">
                  <c:v>28.221219800068873</c:v>
                </c:pt>
                <c:pt idx="8">
                  <c:v>24.721031987230806</c:v>
                </c:pt>
                <c:pt idx="9">
                  <c:v>25.380036177685795</c:v>
                </c:pt>
                <c:pt idx="10">
                  <c:v>36.81031943929243</c:v>
                </c:pt>
                <c:pt idx="11">
                  <c:v>10.82228974976132</c:v>
                </c:pt>
                <c:pt idx="12">
                  <c:v>24.2058808164288</c:v>
                </c:pt>
                <c:pt idx="13">
                  <c:v>14.303988160200026</c:v>
                </c:pt>
                <c:pt idx="14">
                  <c:v>28.9514080647749</c:v>
                </c:pt>
                <c:pt idx="15">
                  <c:v>10.13364484485673</c:v>
                </c:pt>
                <c:pt idx="16">
                  <c:v>25.754873960539932</c:v>
                </c:pt>
                <c:pt idx="17">
                  <c:v>10.9165615133012</c:v>
                </c:pt>
                <c:pt idx="18">
                  <c:v>7.246004471550745</c:v>
                </c:pt>
                <c:pt idx="19">
                  <c:v>19.463570705550104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57.21972419436483</c:v>
                </c:pt>
                <c:pt idx="1">
                  <c:v>51.959648544249404</c:v>
                </c:pt>
                <c:pt idx="2">
                  <c:v>45.24538616676909</c:v>
                </c:pt>
                <c:pt idx="3">
                  <c:v>43.605038304744085</c:v>
                </c:pt>
                <c:pt idx="4">
                  <c:v>42.942818115878175</c:v>
                </c:pt>
                <c:pt idx="5">
                  <c:v>59.21799238675048</c:v>
                </c:pt>
                <c:pt idx="6">
                  <c:v>43.28592147760358</c:v>
                </c:pt>
                <c:pt idx="7">
                  <c:v>64.11116014657851</c:v>
                </c:pt>
                <c:pt idx="8">
                  <c:v>39.017437941910565</c:v>
                </c:pt>
                <c:pt idx="9">
                  <c:v>54.61445840428798</c:v>
                </c:pt>
                <c:pt idx="10">
                  <c:v>45.45741093323875</c:v>
                </c:pt>
                <c:pt idx="11">
                  <c:v>42.16544891064611</c:v>
                </c:pt>
                <c:pt idx="12">
                  <c:v>37.58093939846697</c:v>
                </c:pt>
                <c:pt idx="13">
                  <c:v>61.64183324763248</c:v>
                </c:pt>
                <c:pt idx="14">
                  <c:v>44.40791783715301</c:v>
                </c:pt>
                <c:pt idx="15">
                  <c:v>42.75742544523179</c:v>
                </c:pt>
                <c:pt idx="16">
                  <c:v>43.93839175332954</c:v>
                </c:pt>
                <c:pt idx="17">
                  <c:v>55.595716623845576</c:v>
                </c:pt>
                <c:pt idx="18">
                  <c:v>56.14736231991407</c:v>
                </c:pt>
                <c:pt idx="19">
                  <c:v>55.91211953987795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50.89895028666983</c:v>
                </c:pt>
                <c:pt idx="1">
                  <c:v>55.99219094451291</c:v>
                </c:pt>
                <c:pt idx="2">
                  <c:v>48.58946304580578</c:v>
                </c:pt>
                <c:pt idx="3">
                  <c:v>42.391145500045724</c:v>
                </c:pt>
                <c:pt idx="4">
                  <c:v>45.66272547498414</c:v>
                </c:pt>
                <c:pt idx="5">
                  <c:v>43.663114422201474</c:v>
                </c:pt>
                <c:pt idx="6">
                  <c:v>53.49113754493325</c:v>
                </c:pt>
                <c:pt idx="7">
                  <c:v>64.72393646639121</c:v>
                </c:pt>
                <c:pt idx="8">
                  <c:v>51.61240620627745</c:v>
                </c:pt>
                <c:pt idx="9">
                  <c:v>46.81129080342673</c:v>
                </c:pt>
                <c:pt idx="10">
                  <c:v>60.31609474443549</c:v>
                </c:pt>
                <c:pt idx="11">
                  <c:v>53.203352491571636</c:v>
                </c:pt>
                <c:pt idx="12">
                  <c:v>46.90601748902677</c:v>
                </c:pt>
                <c:pt idx="13">
                  <c:v>45.46980317031557</c:v>
                </c:pt>
                <c:pt idx="14">
                  <c:v>45.49065722907513</c:v>
                </c:pt>
                <c:pt idx="15">
                  <c:v>51.21972210083314</c:v>
                </c:pt>
                <c:pt idx="16">
                  <c:v>53.658601439863446</c:v>
                </c:pt>
                <c:pt idx="17">
                  <c:v>55.83873044004492</c:v>
                </c:pt>
                <c:pt idx="18">
                  <c:v>52.65761470788005</c:v>
                </c:pt>
                <c:pt idx="19">
                  <c:v>59.74802801559003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3.499433740689792</c:v>
                </c:pt>
                <c:pt idx="1">
                  <c:v>8.69393733948702</c:v>
                </c:pt>
                <c:pt idx="2">
                  <c:v>7.162510902577042</c:v>
                </c:pt>
                <c:pt idx="3">
                  <c:v>11.43342949252453</c:v>
                </c:pt>
                <c:pt idx="4">
                  <c:v>6.243208242765412</c:v>
                </c:pt>
                <c:pt idx="5">
                  <c:v>13.688496303672753</c:v>
                </c:pt>
                <c:pt idx="6">
                  <c:v>3.730971666493434</c:v>
                </c:pt>
                <c:pt idx="7">
                  <c:v>5.3674065935845965</c:v>
                </c:pt>
                <c:pt idx="8">
                  <c:v>7.6145196896804475</c:v>
                </c:pt>
                <c:pt idx="9">
                  <c:v>9.794328520663568</c:v>
                </c:pt>
                <c:pt idx="10">
                  <c:v>3.553263172211312</c:v>
                </c:pt>
                <c:pt idx="11">
                  <c:v>6.0230358126525685</c:v>
                </c:pt>
                <c:pt idx="12">
                  <c:v>8.751999322375006</c:v>
                </c:pt>
                <c:pt idx="13">
                  <c:v>14.460718553893134</c:v>
                </c:pt>
                <c:pt idx="14">
                  <c:v>5.0532130205026515</c:v>
                </c:pt>
                <c:pt idx="15">
                  <c:v>3.3124893885589284</c:v>
                </c:pt>
                <c:pt idx="16">
                  <c:v>14.630723067270617</c:v>
                </c:pt>
                <c:pt idx="17">
                  <c:v>11.493249657512687</c:v>
                </c:pt>
                <c:pt idx="18">
                  <c:v>15.335376498655872</c:v>
                </c:pt>
                <c:pt idx="19">
                  <c:v>6.607783130432824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51.13808586911828</c:v>
                </c:pt>
                <c:pt idx="1">
                  <c:v>43.78720385017199</c:v>
                </c:pt>
                <c:pt idx="2">
                  <c:v>52.15111406879959</c:v>
                </c:pt>
                <c:pt idx="3">
                  <c:v>38.274965009251446</c:v>
                </c:pt>
                <c:pt idx="4">
                  <c:v>46.88987071122192</c:v>
                </c:pt>
                <c:pt idx="5">
                  <c:v>53.0392964784573</c:v>
                </c:pt>
                <c:pt idx="6">
                  <c:v>48.18300204129785</c:v>
                </c:pt>
                <c:pt idx="7">
                  <c:v>53.877921660887374</c:v>
                </c:pt>
                <c:pt idx="8">
                  <c:v>33.80257317608335</c:v>
                </c:pt>
                <c:pt idx="9">
                  <c:v>56.05795880052649</c:v>
                </c:pt>
                <c:pt idx="10">
                  <c:v>42.36998189673745</c:v>
                </c:pt>
                <c:pt idx="11">
                  <c:v>44.470645129707236</c:v>
                </c:pt>
                <c:pt idx="12">
                  <c:v>38.499061879891066</c:v>
                </c:pt>
                <c:pt idx="13">
                  <c:v>40.32169838501457</c:v>
                </c:pt>
                <c:pt idx="14">
                  <c:v>43.924566417152874</c:v>
                </c:pt>
                <c:pt idx="15">
                  <c:v>46.682394378684066</c:v>
                </c:pt>
                <c:pt idx="16">
                  <c:v>43.9407206628693</c:v>
                </c:pt>
                <c:pt idx="17">
                  <c:v>36.93319851895652</c:v>
                </c:pt>
                <c:pt idx="18">
                  <c:v>53.37450431354473</c:v>
                </c:pt>
                <c:pt idx="19">
                  <c:v>56.74981493641563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8.751999322375006</c:v>
                </c:pt>
                <c:pt idx="1">
                  <c:v>6.055839122680888</c:v>
                </c:pt>
                <c:pt idx="2">
                  <c:v>3.730971666493434</c:v>
                </c:pt>
                <c:pt idx="3">
                  <c:v>8.69393733948702</c:v>
                </c:pt>
                <c:pt idx="4">
                  <c:v>5.863050636282754</c:v>
                </c:pt>
                <c:pt idx="5">
                  <c:v>11.43342949252453</c:v>
                </c:pt>
                <c:pt idx="6">
                  <c:v>7.8993717290764955</c:v>
                </c:pt>
                <c:pt idx="7">
                  <c:v>11.493249657512687</c:v>
                </c:pt>
                <c:pt idx="8">
                  <c:v>5.641770790725117</c:v>
                </c:pt>
                <c:pt idx="9">
                  <c:v>30.3636859700249</c:v>
                </c:pt>
                <c:pt idx="10">
                  <c:v>6.243208242765412</c:v>
                </c:pt>
                <c:pt idx="11">
                  <c:v>16.249458939193847</c:v>
                </c:pt>
                <c:pt idx="12">
                  <c:v>10.4712146559628</c:v>
                </c:pt>
                <c:pt idx="13">
                  <c:v>3.8423692499848308</c:v>
                </c:pt>
                <c:pt idx="14">
                  <c:v>3.3124893885589284</c:v>
                </c:pt>
                <c:pt idx="15">
                  <c:v>6.959662629083243</c:v>
                </c:pt>
                <c:pt idx="16">
                  <c:v>27.974214804564838</c:v>
                </c:pt>
                <c:pt idx="17">
                  <c:v>17.510909068209628</c:v>
                </c:pt>
                <c:pt idx="18">
                  <c:v>6.405437445144388</c:v>
                </c:pt>
                <c:pt idx="19">
                  <c:v>25.394412940462793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45.313656259188946</c:v>
                </c:pt>
                <c:pt idx="1">
                  <c:v>69.38008997161117</c:v>
                </c:pt>
                <c:pt idx="2">
                  <c:v>55.36502999607457</c:v>
                </c:pt>
                <c:pt idx="3">
                  <c:v>49.27537704233084</c:v>
                </c:pt>
                <c:pt idx="4">
                  <c:v>31.3512746679473</c:v>
                </c:pt>
                <c:pt idx="5">
                  <c:v>44.521836112285314</c:v>
                </c:pt>
                <c:pt idx="6">
                  <c:v>47.058187706057055</c:v>
                </c:pt>
                <c:pt idx="7">
                  <c:v>49.6143160988419</c:v>
                </c:pt>
                <c:pt idx="8">
                  <c:v>10.11314173069891</c:v>
                </c:pt>
                <c:pt idx="9">
                  <c:v>32.816729819911856</c:v>
                </c:pt>
                <c:pt idx="10">
                  <c:v>45.19539999090728</c:v>
                </c:pt>
                <c:pt idx="11">
                  <c:v>30.44499217201366</c:v>
                </c:pt>
                <c:pt idx="12">
                  <c:v>49.70894231887275</c:v>
                </c:pt>
                <c:pt idx="13">
                  <c:v>53.91073856387467</c:v>
                </c:pt>
                <c:pt idx="14">
                  <c:v>33.1960771351499</c:v>
                </c:pt>
                <c:pt idx="15">
                  <c:v>64.14823576367147</c:v>
                </c:pt>
                <c:pt idx="16">
                  <c:v>39.517452458369064</c:v>
                </c:pt>
                <c:pt idx="17">
                  <c:v>60.40592288955016</c:v>
                </c:pt>
                <c:pt idx="18">
                  <c:v>30.778545199318458</c:v>
                </c:pt>
                <c:pt idx="19">
                  <c:v>45.674595160303724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24.86057376614856</c:v>
                </c:pt>
                <c:pt idx="1">
                  <c:v>44.08092399198063</c:v>
                </c:pt>
                <c:pt idx="2">
                  <c:v>42.10856699874219</c:v>
                </c:pt>
                <c:pt idx="3">
                  <c:v>40.85031834790607</c:v>
                </c:pt>
                <c:pt idx="4">
                  <c:v>44.193578362026415</c:v>
                </c:pt>
                <c:pt idx="5">
                  <c:v>37.18307464982073</c:v>
                </c:pt>
                <c:pt idx="6">
                  <c:v>53.965259500618735</c:v>
                </c:pt>
                <c:pt idx="7">
                  <c:v>28.22350328120592</c:v>
                </c:pt>
                <c:pt idx="8">
                  <c:v>41.59504062083707</c:v>
                </c:pt>
                <c:pt idx="9">
                  <c:v>38.45092415999363</c:v>
                </c:pt>
                <c:pt idx="10">
                  <c:v>31.331642599660054</c:v>
                </c:pt>
                <c:pt idx="11">
                  <c:v>33.143264027608275</c:v>
                </c:pt>
                <c:pt idx="12">
                  <c:v>37.23658278951991</c:v>
                </c:pt>
                <c:pt idx="13">
                  <c:v>23.544108326436266</c:v>
                </c:pt>
                <c:pt idx="14">
                  <c:v>30.493547668041312</c:v>
                </c:pt>
                <c:pt idx="15">
                  <c:v>40.14080837195274</c:v>
                </c:pt>
                <c:pt idx="16">
                  <c:v>36.968393751431684</c:v>
                </c:pt>
                <c:pt idx="17">
                  <c:v>33.17747710944093</c:v>
                </c:pt>
                <c:pt idx="18">
                  <c:v>39.406028243418625</c:v>
                </c:pt>
                <c:pt idx="19">
                  <c:v>25.944536061961376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4.8945681258422855</c:v>
                </c:pt>
                <c:pt idx="1">
                  <c:v>3.308280233919169</c:v>
                </c:pt>
                <c:pt idx="2">
                  <c:v>7.054109032086023</c:v>
                </c:pt>
                <c:pt idx="3">
                  <c:v>4.0226106263200005</c:v>
                </c:pt>
                <c:pt idx="4">
                  <c:v>15.34298919296237</c:v>
                </c:pt>
                <c:pt idx="5">
                  <c:v>6.639568904437853</c:v>
                </c:pt>
                <c:pt idx="6">
                  <c:v>2.5123653059032653</c:v>
                </c:pt>
                <c:pt idx="7">
                  <c:v>4.8335726190303</c:v>
                </c:pt>
                <c:pt idx="8">
                  <c:v>68.3491336680153</c:v>
                </c:pt>
                <c:pt idx="9">
                  <c:v>4.261132915924579</c:v>
                </c:pt>
                <c:pt idx="10">
                  <c:v>3.846922428149012</c:v>
                </c:pt>
                <c:pt idx="11">
                  <c:v>5.5401366411614275</c:v>
                </c:pt>
                <c:pt idx="12">
                  <c:v>6.422701058216114</c:v>
                </c:pt>
                <c:pt idx="13">
                  <c:v>4.52049502912972</c:v>
                </c:pt>
                <c:pt idx="14">
                  <c:v>38.20120946980353</c:v>
                </c:pt>
                <c:pt idx="15">
                  <c:v>6.565542247949299</c:v>
                </c:pt>
                <c:pt idx="16">
                  <c:v>6.018652823924958</c:v>
                </c:pt>
                <c:pt idx="17">
                  <c:v>1.584695309408009</c:v>
                </c:pt>
                <c:pt idx="18">
                  <c:v>9.20097843484877</c:v>
                </c:pt>
                <c:pt idx="19">
                  <c:v>7.454791221962459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69.07218598462589</c:v>
                </c:pt>
                <c:pt idx="1">
                  <c:v>65.47152460522824</c:v>
                </c:pt>
                <c:pt idx="2">
                  <c:v>60.542398441693756</c:v>
                </c:pt>
                <c:pt idx="3">
                  <c:v>59.44244039404909</c:v>
                </c:pt>
                <c:pt idx="4">
                  <c:v>56.14494750604931</c:v>
                </c:pt>
                <c:pt idx="5">
                  <c:v>51.9510504681632</c:v>
                </c:pt>
                <c:pt idx="6">
                  <c:v>51.8983793643923</c:v>
                </c:pt>
                <c:pt idx="7">
                  <c:v>51.804698501984575</c:v>
                </c:pt>
                <c:pt idx="8">
                  <c:v>51.59040550398939</c:v>
                </c:pt>
                <c:pt idx="9">
                  <c:v>51.54071386198892</c:v>
                </c:pt>
                <c:pt idx="10">
                  <c:v>50.99692642311672</c:v>
                </c:pt>
                <c:pt idx="11">
                  <c:v>50.68324047922445</c:v>
                </c:pt>
                <c:pt idx="12">
                  <c:v>48.893932859740346</c:v>
                </c:pt>
                <c:pt idx="13">
                  <c:v>46.60703960219209</c:v>
                </c:pt>
                <c:pt idx="14">
                  <c:v>46.359437831206435</c:v>
                </c:pt>
                <c:pt idx="15">
                  <c:v>45.636681123846536</c:v>
                </c:pt>
                <c:pt idx="16">
                  <c:v>45.31665605816261</c:v>
                </c:pt>
                <c:pt idx="17">
                  <c:v>45.18747761430103</c:v>
                </c:pt>
                <c:pt idx="18">
                  <c:v>44.92620465670724</c:v>
                </c:pt>
                <c:pt idx="19">
                  <c:v>43.95750409264634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身心医学科</c:v>
                </c:pt>
                <c:pt idx="2">
                  <c:v>心血管内科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东区重症医学科</c:v>
                </c:pt>
                <c:pt idx="8">
                  <c:v>医院</c:v>
                </c:pt>
                <c:pt idx="9">
                  <c:v>显微骨科</c:v>
                </c:pt>
                <c:pt idx="10">
                  <c:v>康复科</c:v>
                </c:pt>
                <c:pt idx="11">
                  <c:v>心病四科</c:v>
                </c:pt>
                <c:pt idx="12">
                  <c:v>乳腺甲状腺外科</c:v>
                </c:pt>
                <c:pt idx="13">
                  <c:v>男科</c:v>
                </c:pt>
                <c:pt idx="14">
                  <c:v>肝病科</c:v>
                </c:pt>
                <c:pt idx="15">
                  <c:v>中医外治中心</c:v>
                </c:pt>
                <c:pt idx="16">
                  <c:v>消化内科</c:v>
                </c:pt>
                <c:pt idx="17">
                  <c:v>口腔科</c:v>
                </c:pt>
                <c:pt idx="18">
                  <c:v>脾胃病科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26.954101930002263</c:v>
                </c:pt>
                <c:pt idx="1">
                  <c:v>52.48485259236139</c:v>
                </c:pt>
                <c:pt idx="2">
                  <c:v>47.58558638017619</c:v>
                </c:pt>
                <c:pt idx="3">
                  <c:v>68.93692193762013</c:v>
                </c:pt>
                <c:pt idx="4">
                  <c:v>72.89781733921363</c:v>
                </c:pt>
                <c:pt idx="5">
                  <c:v>60.18250367871468</c:v>
                </c:pt>
                <c:pt idx="6">
                  <c:v>28.004932735996306</c:v>
                </c:pt>
                <c:pt idx="7">
                  <c:v>75.33376854822393</c:v>
                </c:pt>
                <c:pt idx="8">
                  <c:v>35.4467915702</c:v>
                </c:pt>
                <c:pt idx="9">
                  <c:v>50.920966361351134</c:v>
                </c:pt>
                <c:pt idx="10">
                  <c:v>34.0973268207423</c:v>
                </c:pt>
                <c:pt idx="11">
                  <c:v>49.87453450656377</c:v>
                </c:pt>
                <c:pt idx="12">
                  <c:v>36.88850084578126</c:v>
                </c:pt>
                <c:pt idx="13">
                  <c:v>56.649884653321216</c:v>
                </c:pt>
                <c:pt idx="14">
                  <c:v>19.029300004097582</c:v>
                </c:pt>
                <c:pt idx="15">
                  <c:v>28.47087280818109</c:v>
                </c:pt>
                <c:pt idx="16">
                  <c:v>76.10134055131441</c:v>
                </c:pt>
                <c:pt idx="17">
                  <c:v>26.436355729492977</c:v>
                </c:pt>
                <c:pt idx="18">
                  <c:v>58.255093468602404</c:v>
                </c:pt>
                <c:pt idx="19">
                  <c:v>43.96567438880985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20.99997661550514</c:v>
                </c:pt>
                <c:pt idx="1">
                  <c:v>20.276395788136817</c:v>
                </c:pt>
                <c:pt idx="2">
                  <c:v>16.25526475351304</c:v>
                </c:pt>
                <c:pt idx="3">
                  <c:v>19.272536356756454</c:v>
                </c:pt>
                <c:pt idx="4">
                  <c:v>30.450635138739006</c:v>
                </c:pt>
                <c:pt idx="5">
                  <c:v>32.83847181426391</c:v>
                </c:pt>
                <c:pt idx="6">
                  <c:v>13.029527385766565</c:v>
                </c:pt>
                <c:pt idx="7">
                  <c:v>34.65952066262175</c:v>
                </c:pt>
                <c:pt idx="8">
                  <c:v>24.721031987230806</c:v>
                </c:pt>
                <c:pt idx="9">
                  <c:v>7.573600981605208</c:v>
                </c:pt>
                <c:pt idx="10">
                  <c:v>25.410368630427836</c:v>
                </c:pt>
                <c:pt idx="11">
                  <c:v>12.507264088773406</c:v>
                </c:pt>
                <c:pt idx="12">
                  <c:v>37.92097283912402</c:v>
                </c:pt>
                <c:pt idx="13">
                  <c:v>10.13364484485673</c:v>
                </c:pt>
                <c:pt idx="14">
                  <c:v>7.246004471550745</c:v>
                </c:pt>
                <c:pt idx="15">
                  <c:v>26.84320205074123</c:v>
                </c:pt>
                <c:pt idx="16">
                  <c:v>10.007721427067054</c:v>
                </c:pt>
                <c:pt idx="17">
                  <c:v>20.707800677795213</c:v>
                </c:pt>
                <c:pt idx="18">
                  <c:v>31.274154474836063</c:v>
                </c:pt>
                <c:pt idx="19">
                  <c:v>25.380036177685795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43.28592147760358</c:v>
                </c:pt>
                <c:pt idx="1">
                  <c:v>43.721075749495405</c:v>
                </c:pt>
                <c:pt idx="2">
                  <c:v>42.942818115878175</c:v>
                </c:pt>
                <c:pt idx="3">
                  <c:v>51.959648544249404</c:v>
                </c:pt>
                <c:pt idx="4">
                  <c:v>42.11519917892035</c:v>
                </c:pt>
                <c:pt idx="5">
                  <c:v>48.85666142851578</c:v>
                </c:pt>
                <c:pt idx="6">
                  <c:v>49.190508948118016</c:v>
                </c:pt>
                <c:pt idx="7">
                  <c:v>45.24538616676909</c:v>
                </c:pt>
                <c:pt idx="8">
                  <c:v>39.017437941910565</c:v>
                </c:pt>
                <c:pt idx="9">
                  <c:v>48.95795278514133</c:v>
                </c:pt>
                <c:pt idx="10">
                  <c:v>40.3395375125337</c:v>
                </c:pt>
                <c:pt idx="11">
                  <c:v>43.70561524882918</c:v>
                </c:pt>
                <c:pt idx="12">
                  <c:v>43.605038304744085</c:v>
                </c:pt>
                <c:pt idx="13">
                  <c:v>42.75742544523179</c:v>
                </c:pt>
                <c:pt idx="14">
                  <c:v>56.14736231991407</c:v>
                </c:pt>
                <c:pt idx="15">
                  <c:v>36.747697377440936</c:v>
                </c:pt>
                <c:pt idx="16">
                  <c:v>29.32951328114856</c:v>
                </c:pt>
                <c:pt idx="17">
                  <c:v>53.77579113248516</c:v>
                </c:pt>
                <c:pt idx="18">
                  <c:v>49.25559983612424</c:v>
                </c:pt>
                <c:pt idx="19">
                  <c:v>54.61445840428798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53.49113754493325</c:v>
                </c:pt>
                <c:pt idx="1">
                  <c:v>47.914058616778426</c:v>
                </c:pt>
                <c:pt idx="2">
                  <c:v>45.66272547498414</c:v>
                </c:pt>
                <c:pt idx="3">
                  <c:v>55.99219094451291</c:v>
                </c:pt>
                <c:pt idx="4">
                  <c:v>47.56244108053714</c:v>
                </c:pt>
                <c:pt idx="5">
                  <c:v>55.86446162323718</c:v>
                </c:pt>
                <c:pt idx="6">
                  <c:v>43.48111981393244</c:v>
                </c:pt>
                <c:pt idx="7">
                  <c:v>48.58946304580578</c:v>
                </c:pt>
                <c:pt idx="8">
                  <c:v>51.61240620627745</c:v>
                </c:pt>
                <c:pt idx="9">
                  <c:v>57.21668318757657</c:v>
                </c:pt>
                <c:pt idx="10">
                  <c:v>45.9916575435558</c:v>
                </c:pt>
                <c:pt idx="11">
                  <c:v>55.588325423184706</c:v>
                </c:pt>
                <c:pt idx="12">
                  <c:v>42.391145500045724</c:v>
                </c:pt>
                <c:pt idx="13">
                  <c:v>51.21972210083314</c:v>
                </c:pt>
                <c:pt idx="14">
                  <c:v>52.65761470788005</c:v>
                </c:pt>
                <c:pt idx="15">
                  <c:v>61.73069176303306</c:v>
                </c:pt>
                <c:pt idx="16">
                  <c:v>58.764408489392665</c:v>
                </c:pt>
                <c:pt idx="17">
                  <c:v>61.390987838811206</c:v>
                </c:pt>
                <c:pt idx="18">
                  <c:v>60.99977337172661</c:v>
                </c:pt>
                <c:pt idx="19">
                  <c:v>46.81129080342673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48.18300204129785</c:v>
                </c:pt>
                <c:pt idx="1">
                  <c:v>53.3283249086521</c:v>
                </c:pt>
                <c:pt idx="2">
                  <c:v>46.88987071122192</c:v>
                </c:pt>
                <c:pt idx="3">
                  <c:v>43.78720385017199</c:v>
                </c:pt>
                <c:pt idx="4">
                  <c:v>43.63630922807029</c:v>
                </c:pt>
                <c:pt idx="5">
                  <c:v>41.08937394944316</c:v>
                </c:pt>
                <c:pt idx="6">
                  <c:v>55.08354508598939</c:v>
                </c:pt>
                <c:pt idx="7">
                  <c:v>52.15111406879959</c:v>
                </c:pt>
                <c:pt idx="8">
                  <c:v>33.80257317608335</c:v>
                </c:pt>
                <c:pt idx="9">
                  <c:v>51.15150578404038</c:v>
                </c:pt>
                <c:pt idx="10">
                  <c:v>51.332167451193975</c:v>
                </c:pt>
                <c:pt idx="11">
                  <c:v>51.401966547621015</c:v>
                </c:pt>
                <c:pt idx="12">
                  <c:v>38.274965009251446</c:v>
                </c:pt>
                <c:pt idx="13">
                  <c:v>46.682394378684066</c:v>
                </c:pt>
                <c:pt idx="14">
                  <c:v>53.37450431354473</c:v>
                </c:pt>
                <c:pt idx="15">
                  <c:v>51.40504319491733</c:v>
                </c:pt>
                <c:pt idx="16">
                  <c:v>39.29970986810587</c:v>
                </c:pt>
                <c:pt idx="17">
                  <c:v>35.14107517748266</c:v>
                </c:pt>
                <c:pt idx="18">
                  <c:v>55.37065440147561</c:v>
                </c:pt>
                <c:pt idx="19">
                  <c:v>56.05795880052649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59.04293675236413</c:v>
                </c:pt>
                <c:pt idx="1">
                  <c:v>49.27537704233084</c:v>
                </c:pt>
                <c:pt idx="2">
                  <c:v>38.001712814384376</c:v>
                </c:pt>
                <c:pt idx="3">
                  <c:v>44.521836112285314</c:v>
                </c:pt>
                <c:pt idx="4">
                  <c:v>45.19539999090728</c:v>
                </c:pt>
                <c:pt idx="5">
                  <c:v>36.10786003638199</c:v>
                </c:pt>
                <c:pt idx="6">
                  <c:v>55.36502999607457</c:v>
                </c:pt>
                <c:pt idx="7">
                  <c:v>50.48002563077284</c:v>
                </c:pt>
                <c:pt idx="8">
                  <c:v>48.593237452235485</c:v>
                </c:pt>
                <c:pt idx="9">
                  <c:v>47.653488637562276</c:v>
                </c:pt>
                <c:pt idx="10">
                  <c:v>48.01907149556287</c:v>
                </c:pt>
                <c:pt idx="11">
                  <c:v>42.88120821703246</c:v>
                </c:pt>
                <c:pt idx="12">
                  <c:v>45.313656259188946</c:v>
                </c:pt>
                <c:pt idx="13">
                  <c:v>70.38324519437349</c:v>
                </c:pt>
                <c:pt idx="14">
                  <c:v>50.24989002498711</c:v>
                </c:pt>
                <c:pt idx="15">
                  <c:v>33.1960771351499</c:v>
                </c:pt>
                <c:pt idx="16">
                  <c:v>64.057529021277</c:v>
                </c:pt>
                <c:pt idx="17">
                  <c:v>49.6143160988419</c:v>
                </c:pt>
                <c:pt idx="18">
                  <c:v>61.06929683474816</c:v>
                </c:pt>
                <c:pt idx="19">
                  <c:v>44.03886625471687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7.8993717290764955</c:v>
                </c:pt>
                <c:pt idx="1">
                  <c:v>4.080620277608528</c:v>
                </c:pt>
                <c:pt idx="2">
                  <c:v>5.863050636282754</c:v>
                </c:pt>
                <c:pt idx="3">
                  <c:v>6.055839122680888</c:v>
                </c:pt>
                <c:pt idx="4">
                  <c:v>3.553263172211312</c:v>
                </c:pt>
                <c:pt idx="5">
                  <c:v>7.6145196896804475</c:v>
                </c:pt>
                <c:pt idx="6">
                  <c:v>17.12032913448134</c:v>
                </c:pt>
                <c:pt idx="7">
                  <c:v>3.730971666493434</c:v>
                </c:pt>
                <c:pt idx="8">
                  <c:v>5.641770790725117</c:v>
                </c:pt>
                <c:pt idx="9">
                  <c:v>37.67994119086728</c:v>
                </c:pt>
                <c:pt idx="10">
                  <c:v>3.5713585522019278</c:v>
                </c:pt>
                <c:pt idx="11">
                  <c:v>23.457267490493503</c:v>
                </c:pt>
                <c:pt idx="12">
                  <c:v>8.69393733948702</c:v>
                </c:pt>
                <c:pt idx="13">
                  <c:v>6.959662629083243</c:v>
                </c:pt>
                <c:pt idx="14">
                  <c:v>6.405437445144388</c:v>
                </c:pt>
                <c:pt idx="15">
                  <c:v>19.435782743508373</c:v>
                </c:pt>
                <c:pt idx="16">
                  <c:v>5.02387546484735</c:v>
                </c:pt>
                <c:pt idx="17">
                  <c:v>4.971896382182092</c:v>
                </c:pt>
                <c:pt idx="18">
                  <c:v>9.794328520663568</c:v>
                </c:pt>
                <c:pt idx="19">
                  <c:v>30.3636859700249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47.058187706057055</c:v>
                </c:pt>
                <c:pt idx="1">
                  <c:v>59.461087102179874</c:v>
                </c:pt>
                <c:pt idx="2">
                  <c:v>31.3512746679473</c:v>
                </c:pt>
                <c:pt idx="3">
                  <c:v>69.38008997161117</c:v>
                </c:pt>
                <c:pt idx="4">
                  <c:v>48.01907149556287</c:v>
                </c:pt>
                <c:pt idx="5">
                  <c:v>48.593237452235485</c:v>
                </c:pt>
                <c:pt idx="6">
                  <c:v>44.155243838329035</c:v>
                </c:pt>
                <c:pt idx="7">
                  <c:v>55.36502999607457</c:v>
                </c:pt>
                <c:pt idx="8">
                  <c:v>10.11314173069891</c:v>
                </c:pt>
                <c:pt idx="9">
                  <c:v>50.76733119561466</c:v>
                </c:pt>
                <c:pt idx="10">
                  <c:v>46.97380746413294</c:v>
                </c:pt>
                <c:pt idx="11">
                  <c:v>45.22135848118998</c:v>
                </c:pt>
                <c:pt idx="12">
                  <c:v>49.27537704233084</c:v>
                </c:pt>
                <c:pt idx="13">
                  <c:v>64.14823576367147</c:v>
                </c:pt>
                <c:pt idx="14">
                  <c:v>30.778545199318458</c:v>
                </c:pt>
                <c:pt idx="15">
                  <c:v>41.13316181540863</c:v>
                </c:pt>
                <c:pt idx="16">
                  <c:v>71.6639024736335</c:v>
                </c:pt>
                <c:pt idx="17">
                  <c:v>49.37859257962012</c:v>
                </c:pt>
                <c:pt idx="18">
                  <c:v>47.653488637562276</c:v>
                </c:pt>
                <c:pt idx="19">
                  <c:v>32.816729819911856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51.8983793643923</c:v>
                </c:pt>
                <c:pt idx="1">
                  <c:v>37.101324064782446</c:v>
                </c:pt>
                <c:pt idx="2">
                  <c:v>56.14494750604931</c:v>
                </c:pt>
                <c:pt idx="3">
                  <c:v>65.47152460522824</c:v>
                </c:pt>
                <c:pt idx="4">
                  <c:v>33.33274840486949</c:v>
                </c:pt>
                <c:pt idx="5">
                  <c:v>29.146493013900745</c:v>
                </c:pt>
                <c:pt idx="6">
                  <c:v>30.14613624047543</c:v>
                </c:pt>
                <c:pt idx="7">
                  <c:v>60.542398441693756</c:v>
                </c:pt>
                <c:pt idx="8">
                  <c:v>51.59040550398939</c:v>
                </c:pt>
                <c:pt idx="9">
                  <c:v>40.880518753316586</c:v>
                </c:pt>
                <c:pt idx="10">
                  <c:v>23.244686307133996</c:v>
                </c:pt>
                <c:pt idx="11">
                  <c:v>29.15341331558617</c:v>
                </c:pt>
                <c:pt idx="12">
                  <c:v>59.44244039404909</c:v>
                </c:pt>
                <c:pt idx="13">
                  <c:v>45.636681123846536</c:v>
                </c:pt>
                <c:pt idx="14">
                  <c:v>44.92620465670724</c:v>
                </c:pt>
                <c:pt idx="15">
                  <c:v>42.62025986730019</c:v>
                </c:pt>
                <c:pt idx="16">
                  <c:v>32.95532973282308</c:v>
                </c:pt>
                <c:pt idx="17">
                  <c:v>21.91102163416083</c:v>
                </c:pt>
                <c:pt idx="18">
                  <c:v>13.832806906564898</c:v>
                </c:pt>
                <c:pt idx="19">
                  <c:v>51.54071386198892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2.5123653059032653</c:v>
                </c:pt>
                <c:pt idx="1">
                  <c:v>4.7542710856276384</c:v>
                </c:pt>
                <c:pt idx="2">
                  <c:v>15.34298919296237</c:v>
                </c:pt>
                <c:pt idx="3">
                  <c:v>3.308280233919169</c:v>
                </c:pt>
                <c:pt idx="4">
                  <c:v>2.9902266908463404</c:v>
                </c:pt>
                <c:pt idx="5">
                  <c:v>5.967079233139667</c:v>
                </c:pt>
                <c:pt idx="6">
                  <c:v>2.267168574657847</c:v>
                </c:pt>
                <c:pt idx="7">
                  <c:v>7.054109032086023</c:v>
                </c:pt>
                <c:pt idx="8">
                  <c:v>68.3491336680153</c:v>
                </c:pt>
                <c:pt idx="9">
                  <c:v>5.067913697593276</c:v>
                </c:pt>
                <c:pt idx="10">
                  <c:v>4.490114064306867</c:v>
                </c:pt>
                <c:pt idx="11">
                  <c:v>0.4945983336956045</c:v>
                </c:pt>
                <c:pt idx="12">
                  <c:v>4.0226106263200005</c:v>
                </c:pt>
                <c:pt idx="13">
                  <c:v>6.565542247949299</c:v>
                </c:pt>
                <c:pt idx="14">
                  <c:v>9.20097843484877</c:v>
                </c:pt>
                <c:pt idx="15">
                  <c:v>0.43778729551376305</c:v>
                </c:pt>
                <c:pt idx="16">
                  <c:v>2.2041669690610037</c:v>
                </c:pt>
                <c:pt idx="17">
                  <c:v>5.154665153370345</c:v>
                </c:pt>
                <c:pt idx="18">
                  <c:v>20.716434724084987</c:v>
                </c:pt>
                <c:pt idx="19">
                  <c:v>4.261132915924579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53.965259500618735</c:v>
                </c:pt>
                <c:pt idx="1">
                  <c:v>44.73159018855914</c:v>
                </c:pt>
                <c:pt idx="2">
                  <c:v>44.193578362026415</c:v>
                </c:pt>
                <c:pt idx="3">
                  <c:v>44.08092399198063</c:v>
                </c:pt>
                <c:pt idx="4">
                  <c:v>43.2307289327736</c:v>
                </c:pt>
                <c:pt idx="5">
                  <c:v>42.98663451443033</c:v>
                </c:pt>
                <c:pt idx="6">
                  <c:v>42.305241423049345</c:v>
                </c:pt>
                <c:pt idx="7">
                  <c:v>42.10856699874219</c:v>
                </c:pt>
                <c:pt idx="8">
                  <c:v>41.59504062083707</c:v>
                </c:pt>
                <c:pt idx="9">
                  <c:v>41.549373416805224</c:v>
                </c:pt>
                <c:pt idx="10">
                  <c:v>41.45495771172727</c:v>
                </c:pt>
                <c:pt idx="11">
                  <c:v>40.87439843020232</c:v>
                </c:pt>
                <c:pt idx="12">
                  <c:v>40.85031834790607</c:v>
                </c:pt>
                <c:pt idx="13">
                  <c:v>40.14080837195274</c:v>
                </c:pt>
                <c:pt idx="14">
                  <c:v>39.406028243418625</c:v>
                </c:pt>
                <c:pt idx="15">
                  <c:v>38.978751553692746</c:v>
                </c:pt>
                <c:pt idx="16">
                  <c:v>38.54721010770098</c:v>
                </c:pt>
                <c:pt idx="17">
                  <c:v>38.51169149685639</c:v>
                </c:pt>
                <c:pt idx="18">
                  <c:v>38.500405834900135</c:v>
                </c:pt>
                <c:pt idx="19">
                  <c:v>38.45092415999363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小儿推拿科</c:v>
                </c:pt>
                <c:pt idx="2">
                  <c:v>重症医学科</c:v>
                </c:pt>
                <c:pt idx="3">
                  <c:v>身心医学科</c:v>
                </c:pt>
                <c:pt idx="4">
                  <c:v>耳鼻喉科</c:v>
                </c:pt>
                <c:pt idx="5">
                  <c:v>关节骨科</c:v>
                </c:pt>
                <c:pt idx="6">
                  <c:v>治未病中心</c:v>
                </c:pt>
                <c:pt idx="7">
                  <c:v>心血管内科</c:v>
                </c:pt>
                <c:pt idx="8">
                  <c:v>医院</c:v>
                </c:pt>
                <c:pt idx="9">
                  <c:v>创伤骨科</c:v>
                </c:pt>
                <c:pt idx="10">
                  <c:v>内分泌科</c:v>
                </c:pt>
                <c:pt idx="11">
                  <c:v>儿科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脾胃病科</c:v>
                </c:pt>
                <c:pt idx="15">
                  <c:v>运动损伤骨科</c:v>
                </c:pt>
                <c:pt idx="16">
                  <c:v>脑病一科</c:v>
                </c:pt>
                <c:pt idx="17">
                  <c:v>脑病二科</c:v>
                </c:pt>
                <c:pt idx="18">
                  <c:v>产科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28.004932735996306</c:v>
                </c:pt>
                <c:pt idx="1">
                  <c:v>75.59288525557325</c:v>
                </c:pt>
                <c:pt idx="2">
                  <c:v>72.89781733921363</c:v>
                </c:pt>
                <c:pt idx="3">
                  <c:v>52.48485259236139</c:v>
                </c:pt>
                <c:pt idx="4">
                  <c:v>81.01839521322778</c:v>
                </c:pt>
                <c:pt idx="5">
                  <c:v>11.567813337064436</c:v>
                </c:pt>
                <c:pt idx="6">
                  <c:v>71.18967316327901</c:v>
                </c:pt>
                <c:pt idx="7">
                  <c:v>47.58558638017619</c:v>
                </c:pt>
                <c:pt idx="8">
                  <c:v>35.4467915702</c:v>
                </c:pt>
                <c:pt idx="9">
                  <c:v>48.10472173065861</c:v>
                </c:pt>
                <c:pt idx="10">
                  <c:v>45.883956296974304</c:v>
                </c:pt>
                <c:pt idx="11">
                  <c:v>57.80930220923627</c:v>
                </c:pt>
                <c:pt idx="12">
                  <c:v>68.93692193762013</c:v>
                </c:pt>
                <c:pt idx="13">
                  <c:v>28.47087280818109</c:v>
                </c:pt>
                <c:pt idx="14">
                  <c:v>58.255093468602404</c:v>
                </c:pt>
                <c:pt idx="15">
                  <c:v>64.07085787981741</c:v>
                </c:pt>
                <c:pt idx="16">
                  <c:v>63.293065494627875</c:v>
                </c:pt>
                <c:pt idx="17">
                  <c:v>61.13515469528884</c:v>
                </c:pt>
                <c:pt idx="18">
                  <c:v>45.06898146872445</c:v>
                </c:pt>
                <c:pt idx="19">
                  <c:v>50.920966361351134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24.721031987230806</c:v>
                </c:pt>
                <c:pt idx="1">
                  <c:v>28.9514080647749</c:v>
                </c:pt>
                <c:pt idx="2">
                  <c:v>35.82585229186499</c:v>
                </c:pt>
                <c:pt idx="3">
                  <c:v>31.274154474836063</c:v>
                </c:pt>
                <c:pt idx="4">
                  <c:v>16.25526475351304</c:v>
                </c:pt>
                <c:pt idx="5">
                  <c:v>12.45546904947373</c:v>
                </c:pt>
                <c:pt idx="6">
                  <c:v>23.203520282267583</c:v>
                </c:pt>
                <c:pt idx="7">
                  <c:v>27.217919764489466</c:v>
                </c:pt>
                <c:pt idx="8">
                  <c:v>15.406312651830032</c:v>
                </c:pt>
                <c:pt idx="9">
                  <c:v>7.246004471550745</c:v>
                </c:pt>
                <c:pt idx="10">
                  <c:v>15.25038058956674</c:v>
                </c:pt>
                <c:pt idx="11">
                  <c:v>25.278729995383273</c:v>
                </c:pt>
                <c:pt idx="12">
                  <c:v>15.297286402782087</c:v>
                </c:pt>
                <c:pt idx="13">
                  <c:v>19.463570705550104</c:v>
                </c:pt>
                <c:pt idx="14">
                  <c:v>10.611816440540421</c:v>
                </c:pt>
                <c:pt idx="15">
                  <c:v>28.402885380587197</c:v>
                </c:pt>
                <c:pt idx="16">
                  <c:v>34.65952066262175</c:v>
                </c:pt>
                <c:pt idx="17">
                  <c:v>38.288539003197016</c:v>
                </c:pt>
                <c:pt idx="18">
                  <c:v>34.35533579896425</c:v>
                </c:pt>
                <c:pt idx="19">
                  <c:v>37.42449878852951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39.017437941910565</c:v>
                </c:pt>
                <c:pt idx="1">
                  <c:v>44.40791783715301</c:v>
                </c:pt>
                <c:pt idx="2">
                  <c:v>52.19435011255398</c:v>
                </c:pt>
                <c:pt idx="3">
                  <c:v>49.25559983612424</c:v>
                </c:pt>
                <c:pt idx="4">
                  <c:v>42.942818115878175</c:v>
                </c:pt>
                <c:pt idx="5">
                  <c:v>47.04292719618937</c:v>
                </c:pt>
                <c:pt idx="6">
                  <c:v>63.85181796558634</c:v>
                </c:pt>
                <c:pt idx="7">
                  <c:v>44.53349244692749</c:v>
                </c:pt>
                <c:pt idx="8">
                  <c:v>54.060181490415545</c:v>
                </c:pt>
                <c:pt idx="9">
                  <c:v>56.14736231991407</c:v>
                </c:pt>
                <c:pt idx="10">
                  <c:v>37.81476550175164</c:v>
                </c:pt>
                <c:pt idx="11">
                  <c:v>57.3603948144791</c:v>
                </c:pt>
                <c:pt idx="12">
                  <c:v>49.69043391257731</c:v>
                </c:pt>
                <c:pt idx="13">
                  <c:v>55.91211953987795</c:v>
                </c:pt>
                <c:pt idx="14">
                  <c:v>49.20058967626103</c:v>
                </c:pt>
                <c:pt idx="15">
                  <c:v>52.9087513911426</c:v>
                </c:pt>
                <c:pt idx="16">
                  <c:v>45.24538616676909</c:v>
                </c:pt>
                <c:pt idx="17">
                  <c:v>46.79037274321383</c:v>
                </c:pt>
                <c:pt idx="18">
                  <c:v>45.044808057180354</c:v>
                </c:pt>
                <c:pt idx="19">
                  <c:v>59.21799238675048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51.61240620627745</c:v>
                </c:pt>
                <c:pt idx="1">
                  <c:v>45.49065722907513</c:v>
                </c:pt>
                <c:pt idx="2">
                  <c:v>52.250052435007454</c:v>
                </c:pt>
                <c:pt idx="3">
                  <c:v>60.99977337172661</c:v>
                </c:pt>
                <c:pt idx="4">
                  <c:v>45.66272547498414</c:v>
                </c:pt>
                <c:pt idx="5">
                  <c:v>56.13814176735663</c:v>
                </c:pt>
                <c:pt idx="6">
                  <c:v>40.15650231161166</c:v>
                </c:pt>
                <c:pt idx="7">
                  <c:v>50.76638947994062</c:v>
                </c:pt>
                <c:pt idx="8">
                  <c:v>50.48369977019529</c:v>
                </c:pt>
                <c:pt idx="9">
                  <c:v>52.65761470788005</c:v>
                </c:pt>
                <c:pt idx="10">
                  <c:v>41.843426878662534</c:v>
                </c:pt>
                <c:pt idx="11">
                  <c:v>36.28570920602426</c:v>
                </c:pt>
                <c:pt idx="12">
                  <c:v>59.57345509314078</c:v>
                </c:pt>
                <c:pt idx="13">
                  <c:v>59.74802801559003</c:v>
                </c:pt>
                <c:pt idx="14">
                  <c:v>44.47820321660123</c:v>
                </c:pt>
                <c:pt idx="15">
                  <c:v>71.80102454058809</c:v>
                </c:pt>
                <c:pt idx="16">
                  <c:v>48.58946304580578</c:v>
                </c:pt>
                <c:pt idx="17">
                  <c:v>56.36418673578585</c:v>
                </c:pt>
                <c:pt idx="18">
                  <c:v>49.39415599476817</c:v>
                </c:pt>
                <c:pt idx="19">
                  <c:v>43.663114422201474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33.80257317608335</c:v>
                </c:pt>
                <c:pt idx="1">
                  <c:v>43.924566417152874</c:v>
                </c:pt>
                <c:pt idx="2">
                  <c:v>43.90382458223742</c:v>
                </c:pt>
                <c:pt idx="3">
                  <c:v>55.37065440147561</c:v>
                </c:pt>
                <c:pt idx="4">
                  <c:v>46.88987071122192</c:v>
                </c:pt>
                <c:pt idx="5">
                  <c:v>47.256054618528395</c:v>
                </c:pt>
                <c:pt idx="6">
                  <c:v>52.38519069980168</c:v>
                </c:pt>
                <c:pt idx="7">
                  <c:v>37.031883253305054</c:v>
                </c:pt>
                <c:pt idx="8">
                  <c:v>46.108511347514856</c:v>
                </c:pt>
                <c:pt idx="9">
                  <c:v>53.37450431354473</c:v>
                </c:pt>
                <c:pt idx="10">
                  <c:v>40.09828455474563</c:v>
                </c:pt>
                <c:pt idx="11">
                  <c:v>65.68948085730007</c:v>
                </c:pt>
                <c:pt idx="12">
                  <c:v>51.41793842229576</c:v>
                </c:pt>
                <c:pt idx="13">
                  <c:v>56.74981493641563</c:v>
                </c:pt>
                <c:pt idx="14">
                  <c:v>42.75681958001073</c:v>
                </c:pt>
                <c:pt idx="15">
                  <c:v>49.16465586331476</c:v>
                </c:pt>
                <c:pt idx="16">
                  <c:v>52.15111406879959</c:v>
                </c:pt>
                <c:pt idx="17">
                  <c:v>50.00536069172815</c:v>
                </c:pt>
                <c:pt idx="18">
                  <c:v>49.74048841918879</c:v>
                </c:pt>
                <c:pt idx="19">
                  <c:v>53.0392964784573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5.641770790725117</c:v>
                </c:pt>
                <c:pt idx="1">
                  <c:v>3.3124893885589284</c:v>
                </c:pt>
                <c:pt idx="2">
                  <c:v>13.688496303672753</c:v>
                </c:pt>
                <c:pt idx="3">
                  <c:v>9.794328520663568</c:v>
                </c:pt>
                <c:pt idx="4">
                  <c:v>5.863050636282754</c:v>
                </c:pt>
                <c:pt idx="5">
                  <c:v>6.234242250623589</c:v>
                </c:pt>
                <c:pt idx="6">
                  <c:v>7.48179916377585</c:v>
                </c:pt>
                <c:pt idx="7">
                  <c:v>6.607783130432824</c:v>
                </c:pt>
                <c:pt idx="8">
                  <c:v>27.955500409319356</c:v>
                </c:pt>
                <c:pt idx="9">
                  <c:v>6.405437445144388</c:v>
                </c:pt>
                <c:pt idx="10">
                  <c:v>3.5423824955176633</c:v>
                </c:pt>
                <c:pt idx="11">
                  <c:v>5.593714763277024</c:v>
                </c:pt>
                <c:pt idx="12">
                  <c:v>3.8590450878063933</c:v>
                </c:pt>
                <c:pt idx="13">
                  <c:v>25.394412940462793</c:v>
                </c:pt>
                <c:pt idx="14">
                  <c:v>3.807819467571111</c:v>
                </c:pt>
                <c:pt idx="15">
                  <c:v>14.630723067270617</c:v>
                </c:pt>
                <c:pt idx="16">
                  <c:v>3.730971666493434</c:v>
                </c:pt>
                <c:pt idx="17">
                  <c:v>3.499433740689792</c:v>
                </c:pt>
                <c:pt idx="18">
                  <c:v>5.3674065935845965</c:v>
                </c:pt>
                <c:pt idx="19">
                  <c:v>11.43342949252453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37.0649743628547</c:v>
                </c:pt>
                <c:pt idx="1">
                  <c:v>59.44244039404909</c:v>
                </c:pt>
                <c:pt idx="2">
                  <c:v>37.1148547689736</c:v>
                </c:pt>
                <c:pt idx="3">
                  <c:v>51.9510504681632</c:v>
                </c:pt>
                <c:pt idx="4">
                  <c:v>50.99692642311672</c:v>
                </c:pt>
                <c:pt idx="5">
                  <c:v>37.25325696300967</c:v>
                </c:pt>
                <c:pt idx="6">
                  <c:v>60.542398441693756</c:v>
                </c:pt>
                <c:pt idx="7">
                  <c:v>12.654481623026324</c:v>
                </c:pt>
                <c:pt idx="8">
                  <c:v>29.146493013900745</c:v>
                </c:pt>
                <c:pt idx="9">
                  <c:v>13.832806906564898</c:v>
                </c:pt>
                <c:pt idx="10">
                  <c:v>33.33274840486949</c:v>
                </c:pt>
                <c:pt idx="11">
                  <c:v>28.5691666876742</c:v>
                </c:pt>
                <c:pt idx="12">
                  <c:v>69.07218598462589</c:v>
                </c:pt>
                <c:pt idx="13">
                  <c:v>33.81623440608744</c:v>
                </c:pt>
                <c:pt idx="14">
                  <c:v>17.675045422859604</c:v>
                </c:pt>
                <c:pt idx="15">
                  <c:v>46.359437831206435</c:v>
                </c:pt>
                <c:pt idx="16">
                  <c:v>14.428290667861042</c:v>
                </c:pt>
                <c:pt idx="17">
                  <c:v>51.804698501984575</c:v>
                </c:pt>
                <c:pt idx="18">
                  <c:v>36.0446645184997</c:v>
                </c:pt>
                <c:pt idx="19">
                  <c:v>21.217610124043738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10.11314173069891</c:v>
                </c:pt>
                <c:pt idx="1">
                  <c:v>33.1960771351499</c:v>
                </c:pt>
                <c:pt idx="2">
                  <c:v>36.10786003638199</c:v>
                </c:pt>
                <c:pt idx="3">
                  <c:v>47.653488637562276</c:v>
                </c:pt>
                <c:pt idx="4">
                  <c:v>31.3512746679473</c:v>
                </c:pt>
                <c:pt idx="5">
                  <c:v>53.016575294289666</c:v>
                </c:pt>
                <c:pt idx="6">
                  <c:v>40.322982622748604</c:v>
                </c:pt>
                <c:pt idx="7">
                  <c:v>44.03886625471687</c:v>
                </c:pt>
                <c:pt idx="8">
                  <c:v>56.03891830700941</c:v>
                </c:pt>
                <c:pt idx="9">
                  <c:v>30.778545199318458</c:v>
                </c:pt>
                <c:pt idx="10">
                  <c:v>31.892292502956742</c:v>
                </c:pt>
                <c:pt idx="11">
                  <c:v>54.37712433625622</c:v>
                </c:pt>
                <c:pt idx="12">
                  <c:v>44.36228317925067</c:v>
                </c:pt>
                <c:pt idx="13">
                  <c:v>45.674595160303724</c:v>
                </c:pt>
                <c:pt idx="14">
                  <c:v>63.24208763827139</c:v>
                </c:pt>
                <c:pt idx="15">
                  <c:v>64.057529021277</c:v>
                </c:pt>
                <c:pt idx="16">
                  <c:v>55.36502999607457</c:v>
                </c:pt>
                <c:pt idx="17">
                  <c:v>59.04293675236413</c:v>
                </c:pt>
                <c:pt idx="18">
                  <c:v>50.48002563077284</c:v>
                </c:pt>
                <c:pt idx="19">
                  <c:v>44.521836112285314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51.59040550398939</c:v>
                </c:pt>
                <c:pt idx="1">
                  <c:v>46.359437831206435</c:v>
                </c:pt>
                <c:pt idx="2">
                  <c:v>37.25325696300967</c:v>
                </c:pt>
                <c:pt idx="3">
                  <c:v>13.832806906564898</c:v>
                </c:pt>
                <c:pt idx="4">
                  <c:v>56.14494750604931</c:v>
                </c:pt>
                <c:pt idx="5">
                  <c:v>27.1533298012566</c:v>
                </c:pt>
                <c:pt idx="6">
                  <c:v>41.62262899806681</c:v>
                </c:pt>
                <c:pt idx="7">
                  <c:v>21.217610124043738</c:v>
                </c:pt>
                <c:pt idx="8">
                  <c:v>32.67809078946474</c:v>
                </c:pt>
                <c:pt idx="9">
                  <c:v>44.92620465670724</c:v>
                </c:pt>
                <c:pt idx="10">
                  <c:v>36.53457175206191</c:v>
                </c:pt>
                <c:pt idx="11">
                  <c:v>34.06859878237904</c:v>
                </c:pt>
                <c:pt idx="12">
                  <c:v>32.95839121213538</c:v>
                </c:pt>
                <c:pt idx="13">
                  <c:v>43.95750409264634</c:v>
                </c:pt>
                <c:pt idx="14">
                  <c:v>23.311369090106624</c:v>
                </c:pt>
                <c:pt idx="15">
                  <c:v>14.428290667861042</c:v>
                </c:pt>
                <c:pt idx="16">
                  <c:v>60.542398441693756</c:v>
                </c:pt>
                <c:pt idx="17">
                  <c:v>37.0649743628547</c:v>
                </c:pt>
                <c:pt idx="18">
                  <c:v>12.654481623026324</c:v>
                </c:pt>
                <c:pt idx="19">
                  <c:v>51.9510504681632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41.59504062083707</c:v>
                </c:pt>
                <c:pt idx="1">
                  <c:v>30.493547668041312</c:v>
                </c:pt>
                <c:pt idx="2">
                  <c:v>33.85670740306322</c:v>
                </c:pt>
                <c:pt idx="3">
                  <c:v>38.500405834900135</c:v>
                </c:pt>
                <c:pt idx="4">
                  <c:v>44.193578362026415</c:v>
                </c:pt>
                <c:pt idx="5">
                  <c:v>34.68616165457552</c:v>
                </c:pt>
                <c:pt idx="6">
                  <c:v>25.433682931010175</c:v>
                </c:pt>
                <c:pt idx="7">
                  <c:v>34.721543138315475</c:v>
                </c:pt>
                <c:pt idx="8">
                  <c:v>31.22587793593284</c:v>
                </c:pt>
                <c:pt idx="9">
                  <c:v>39.406028243418625</c:v>
                </c:pt>
                <c:pt idx="10">
                  <c:v>31.20871597274719</c:v>
                </c:pt>
                <c:pt idx="11">
                  <c:v>35.67402070006713</c:v>
                </c:pt>
                <c:pt idx="12">
                  <c:v>35.85124007377802</c:v>
                </c:pt>
                <c:pt idx="13">
                  <c:v>25.944536061961376</c:v>
                </c:pt>
                <c:pt idx="14">
                  <c:v>36.12162217696189</c:v>
                </c:pt>
                <c:pt idx="15">
                  <c:v>32.10964796206293</c:v>
                </c:pt>
                <c:pt idx="16">
                  <c:v>42.10856699874219</c:v>
                </c:pt>
                <c:pt idx="17">
                  <c:v>26.319659311013787</c:v>
                </c:pt>
                <c:pt idx="18">
                  <c:v>25.006558163379893</c:v>
                </c:pt>
                <c:pt idx="19">
                  <c:v>37.18307464982073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68.3491336680153</c:v>
                </c:pt>
                <c:pt idx="1">
                  <c:v>38.20120946980353</c:v>
                </c:pt>
                <c:pt idx="2">
                  <c:v>21.57623660356813</c:v>
                </c:pt>
                <c:pt idx="3">
                  <c:v>20.716434724084987</c:v>
                </c:pt>
                <c:pt idx="4">
                  <c:v>15.34298919296237</c:v>
                </c:pt>
                <c:pt idx="5">
                  <c:v>13.854645918309934</c:v>
                </c:pt>
                <c:pt idx="6">
                  <c:v>10.670645318897034</c:v>
                </c:pt>
                <c:pt idx="7">
                  <c:v>10.412311240633356</c:v>
                </c:pt>
                <c:pt idx="8">
                  <c:v>9.839673051517657</c:v>
                </c:pt>
                <c:pt idx="9">
                  <c:v>9.20097843484877</c:v>
                </c:pt>
                <c:pt idx="10">
                  <c:v>7.829311033413643</c:v>
                </c:pt>
                <c:pt idx="11">
                  <c:v>7.651822274336052</c:v>
                </c:pt>
                <c:pt idx="12">
                  <c:v>7.558735986413489</c:v>
                </c:pt>
                <c:pt idx="13">
                  <c:v>7.454791221962459</c:v>
                </c:pt>
                <c:pt idx="14">
                  <c:v>7.218764726610078</c:v>
                </c:pt>
                <c:pt idx="15">
                  <c:v>7.146927147890625</c:v>
                </c:pt>
                <c:pt idx="16">
                  <c:v>7.054109032086023</c:v>
                </c:pt>
                <c:pt idx="17">
                  <c:v>6.996188892433071</c:v>
                </c:pt>
                <c:pt idx="18">
                  <c:v>6.675270054178308</c:v>
                </c:pt>
                <c:pt idx="19">
                  <c:v>6.639568904437853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产科</c:v>
                </c:pt>
                <c:pt idx="4">
                  <c:v>重症医学科</c:v>
                </c:pt>
                <c:pt idx="5">
                  <c:v>呼吸内科</c:v>
                </c:pt>
                <c:pt idx="6">
                  <c:v>东区肾病科</c:v>
                </c:pt>
                <c:pt idx="7">
                  <c:v>肾病科</c:v>
                </c:pt>
                <c:pt idx="8">
                  <c:v>微创骨科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肿瘤内科</c:v>
                </c:pt>
                <c:pt idx="12">
                  <c:v>肛肠科</c:v>
                </c:pt>
                <c:pt idx="13">
                  <c:v>脊柱骨科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综合内科</c:v>
                </c:pt>
                <c:pt idx="18">
                  <c:v>眼科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35.4467915702</c:v>
                </c:pt>
                <c:pt idx="1">
                  <c:v>19.029300004097582</c:v>
                </c:pt>
                <c:pt idx="2">
                  <c:v>61.15304538319427</c:v>
                </c:pt>
                <c:pt idx="3">
                  <c:v>45.06898146872445</c:v>
                </c:pt>
                <c:pt idx="4">
                  <c:v>72.89781733921363</c:v>
                </c:pt>
                <c:pt idx="5">
                  <c:v>40.83562134854642</c:v>
                </c:pt>
                <c:pt idx="6">
                  <c:v>38.51471168392002</c:v>
                </c:pt>
                <c:pt idx="7">
                  <c:v>55.41698484304877</c:v>
                </c:pt>
                <c:pt idx="8">
                  <c:v>66.25142892902328</c:v>
                </c:pt>
                <c:pt idx="9">
                  <c:v>58.255093468602404</c:v>
                </c:pt>
                <c:pt idx="10">
                  <c:v>60.53625877416047</c:v>
                </c:pt>
                <c:pt idx="11">
                  <c:v>93.07782275457377</c:v>
                </c:pt>
                <c:pt idx="12">
                  <c:v>44.910740800018495</c:v>
                </c:pt>
                <c:pt idx="13">
                  <c:v>43.96567438880985</c:v>
                </c:pt>
                <c:pt idx="14">
                  <c:v>83.87676593507022</c:v>
                </c:pt>
                <c:pt idx="15">
                  <c:v>29.307672431883912</c:v>
                </c:pt>
                <c:pt idx="16">
                  <c:v>47.58558638017619</c:v>
                </c:pt>
                <c:pt idx="17">
                  <c:v>42.93748874627522</c:v>
                </c:pt>
                <c:pt idx="18">
                  <c:v>42.56994761196852</c:v>
                </c:pt>
                <c:pt idx="19">
                  <c:v>60.18250367871468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25.278729995383273</c:v>
                </c:pt>
                <c:pt idx="1">
                  <c:v>10.611816440540421</c:v>
                </c:pt>
                <c:pt idx="2">
                  <c:v>30.450635138739006</c:v>
                </c:pt>
                <c:pt idx="3">
                  <c:v>25.754873960539932</c:v>
                </c:pt>
                <c:pt idx="4">
                  <c:v>20.276395788136817</c:v>
                </c:pt>
                <c:pt idx="5">
                  <c:v>28.221219800068873</c:v>
                </c:pt>
                <c:pt idx="6">
                  <c:v>16.25526475351304</c:v>
                </c:pt>
                <c:pt idx="7">
                  <c:v>13.029527385766565</c:v>
                </c:pt>
                <c:pt idx="8">
                  <c:v>15.327586008221491</c:v>
                </c:pt>
                <c:pt idx="9">
                  <c:v>37.92097283912402</c:v>
                </c:pt>
                <c:pt idx="10">
                  <c:v>15.406312651830032</c:v>
                </c:pt>
                <c:pt idx="11">
                  <c:v>26.84320205074123</c:v>
                </c:pt>
                <c:pt idx="12">
                  <c:v>10.007721427067054</c:v>
                </c:pt>
                <c:pt idx="13">
                  <c:v>35.82585229186499</c:v>
                </c:pt>
                <c:pt idx="14">
                  <c:v>20.707800677795213</c:v>
                </c:pt>
                <c:pt idx="15">
                  <c:v>27.720570989287193</c:v>
                </c:pt>
                <c:pt idx="16">
                  <c:v>15.25038058956674</c:v>
                </c:pt>
                <c:pt idx="17">
                  <c:v>29.81855508191895</c:v>
                </c:pt>
                <c:pt idx="18">
                  <c:v>37.42449878852951</c:v>
                </c:pt>
                <c:pt idx="19">
                  <c:v>7.246004471550745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57.3603948144791</c:v>
                </c:pt>
                <c:pt idx="1">
                  <c:v>49.20058967626103</c:v>
                </c:pt>
                <c:pt idx="2">
                  <c:v>42.11519917892035</c:v>
                </c:pt>
                <c:pt idx="3">
                  <c:v>43.93839175332954</c:v>
                </c:pt>
                <c:pt idx="4">
                  <c:v>43.721075749495405</c:v>
                </c:pt>
                <c:pt idx="5">
                  <c:v>64.11116014657851</c:v>
                </c:pt>
                <c:pt idx="6">
                  <c:v>42.942818115878175</c:v>
                </c:pt>
                <c:pt idx="7">
                  <c:v>49.190508948118016</c:v>
                </c:pt>
                <c:pt idx="8">
                  <c:v>61.67371029846152</c:v>
                </c:pt>
                <c:pt idx="9">
                  <c:v>43.605038304744085</c:v>
                </c:pt>
                <c:pt idx="10">
                  <c:v>54.060181490415545</c:v>
                </c:pt>
                <c:pt idx="11">
                  <c:v>36.747697377440936</c:v>
                </c:pt>
                <c:pt idx="12">
                  <c:v>29.32951328114856</c:v>
                </c:pt>
                <c:pt idx="13">
                  <c:v>52.19435011255398</c:v>
                </c:pt>
                <c:pt idx="14">
                  <c:v>53.77579113248516</c:v>
                </c:pt>
                <c:pt idx="15">
                  <c:v>52.6137138878962</c:v>
                </c:pt>
                <c:pt idx="16">
                  <c:v>37.81476550175164</c:v>
                </c:pt>
                <c:pt idx="17">
                  <c:v>48.008135830255966</c:v>
                </c:pt>
                <c:pt idx="18">
                  <c:v>59.21799238675048</c:v>
                </c:pt>
                <c:pt idx="19">
                  <c:v>56.14736231991407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36.28570920602426</c:v>
                </c:pt>
                <c:pt idx="1">
                  <c:v>44.47820321660123</c:v>
                </c:pt>
                <c:pt idx="2">
                  <c:v>47.56244108053714</c:v>
                </c:pt>
                <c:pt idx="3">
                  <c:v>53.658601439863446</c:v>
                </c:pt>
                <c:pt idx="4">
                  <c:v>47.914058616778426</c:v>
                </c:pt>
                <c:pt idx="5">
                  <c:v>64.72393646639121</c:v>
                </c:pt>
                <c:pt idx="6">
                  <c:v>45.66272547498414</c:v>
                </c:pt>
                <c:pt idx="7">
                  <c:v>43.48111981393244</c:v>
                </c:pt>
                <c:pt idx="8">
                  <c:v>49.30066211293181</c:v>
                </c:pt>
                <c:pt idx="9">
                  <c:v>42.391145500045724</c:v>
                </c:pt>
                <c:pt idx="10">
                  <c:v>50.48369977019529</c:v>
                </c:pt>
                <c:pt idx="11">
                  <c:v>61.73069176303306</c:v>
                </c:pt>
                <c:pt idx="12">
                  <c:v>58.764408489392665</c:v>
                </c:pt>
                <c:pt idx="13">
                  <c:v>52.250052435007454</c:v>
                </c:pt>
                <c:pt idx="14">
                  <c:v>61.390987838811206</c:v>
                </c:pt>
                <c:pt idx="15">
                  <c:v>48.1148734628084</c:v>
                </c:pt>
                <c:pt idx="16">
                  <c:v>41.843426878662534</c:v>
                </c:pt>
                <c:pt idx="17">
                  <c:v>44.77621388981193</c:v>
                </c:pt>
                <c:pt idx="18">
                  <c:v>43.663114422201474</c:v>
                </c:pt>
                <c:pt idx="19">
                  <c:v>52.65761470788005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65.68948085730007</c:v>
                </c:pt>
                <c:pt idx="1">
                  <c:v>42.75681958001073</c:v>
                </c:pt>
                <c:pt idx="2">
                  <c:v>43.63630922807029</c:v>
                </c:pt>
                <c:pt idx="3">
                  <c:v>43.9407206628693</c:v>
                </c:pt>
                <c:pt idx="4">
                  <c:v>53.3283249086521</c:v>
                </c:pt>
                <c:pt idx="5">
                  <c:v>53.877921660887374</c:v>
                </c:pt>
                <c:pt idx="6">
                  <c:v>46.88987071122192</c:v>
                </c:pt>
                <c:pt idx="7">
                  <c:v>55.08354508598939</c:v>
                </c:pt>
                <c:pt idx="8">
                  <c:v>35.51947842020856</c:v>
                </c:pt>
                <c:pt idx="9">
                  <c:v>38.274965009251446</c:v>
                </c:pt>
                <c:pt idx="10">
                  <c:v>46.108511347514856</c:v>
                </c:pt>
                <c:pt idx="11">
                  <c:v>51.40504319491733</c:v>
                </c:pt>
                <c:pt idx="12">
                  <c:v>39.29970986810587</c:v>
                </c:pt>
                <c:pt idx="13">
                  <c:v>43.90382458223742</c:v>
                </c:pt>
                <c:pt idx="14">
                  <c:v>35.14107517748266</c:v>
                </c:pt>
                <c:pt idx="15">
                  <c:v>40.17495946355522</c:v>
                </c:pt>
                <c:pt idx="16">
                  <c:v>40.09828455474563</c:v>
                </c:pt>
                <c:pt idx="17">
                  <c:v>29.67911086639135</c:v>
                </c:pt>
                <c:pt idx="18">
                  <c:v>53.0392964784573</c:v>
                </c:pt>
                <c:pt idx="19">
                  <c:v>53.37450431354473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5.593714763277024</c:v>
                </c:pt>
                <c:pt idx="1">
                  <c:v>3.807819467571111</c:v>
                </c:pt>
                <c:pt idx="2">
                  <c:v>3.553263172211312</c:v>
                </c:pt>
                <c:pt idx="3">
                  <c:v>27.974214804564838</c:v>
                </c:pt>
                <c:pt idx="4">
                  <c:v>4.080620277608528</c:v>
                </c:pt>
                <c:pt idx="5">
                  <c:v>11.493249657512687</c:v>
                </c:pt>
                <c:pt idx="6">
                  <c:v>5.863050636282754</c:v>
                </c:pt>
                <c:pt idx="7">
                  <c:v>17.12032913448134</c:v>
                </c:pt>
                <c:pt idx="8">
                  <c:v>9.820937358852273</c:v>
                </c:pt>
                <c:pt idx="9">
                  <c:v>8.69393733948702</c:v>
                </c:pt>
                <c:pt idx="10">
                  <c:v>27.955500409319356</c:v>
                </c:pt>
                <c:pt idx="11">
                  <c:v>19.435782743508373</c:v>
                </c:pt>
                <c:pt idx="12">
                  <c:v>5.02387546484735</c:v>
                </c:pt>
                <c:pt idx="13">
                  <c:v>13.688496303672753</c:v>
                </c:pt>
                <c:pt idx="14">
                  <c:v>4.971896382182092</c:v>
                </c:pt>
                <c:pt idx="15">
                  <c:v>15.335376498655872</c:v>
                </c:pt>
                <c:pt idx="16">
                  <c:v>3.5423824955176633</c:v>
                </c:pt>
                <c:pt idx="17">
                  <c:v>6.0230358126525685</c:v>
                </c:pt>
                <c:pt idx="18">
                  <c:v>11.43342949252453</c:v>
                </c:pt>
                <c:pt idx="19">
                  <c:v>6.405437445144388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54.37712433625622</c:v>
                </c:pt>
                <c:pt idx="1">
                  <c:v>63.24208763827139</c:v>
                </c:pt>
                <c:pt idx="2">
                  <c:v>48.01907149556287</c:v>
                </c:pt>
                <c:pt idx="3">
                  <c:v>39.517452458369064</c:v>
                </c:pt>
                <c:pt idx="4">
                  <c:v>59.461087102179874</c:v>
                </c:pt>
                <c:pt idx="5">
                  <c:v>49.6143160988419</c:v>
                </c:pt>
                <c:pt idx="6">
                  <c:v>31.3512746679473</c:v>
                </c:pt>
                <c:pt idx="7">
                  <c:v>44.155243838329035</c:v>
                </c:pt>
                <c:pt idx="8">
                  <c:v>55.438058285373415</c:v>
                </c:pt>
                <c:pt idx="9">
                  <c:v>49.27537704233084</c:v>
                </c:pt>
                <c:pt idx="10">
                  <c:v>56.03891830700941</c:v>
                </c:pt>
                <c:pt idx="11">
                  <c:v>41.13316181540863</c:v>
                </c:pt>
                <c:pt idx="12">
                  <c:v>71.6639024736335</c:v>
                </c:pt>
                <c:pt idx="13">
                  <c:v>36.10786003638199</c:v>
                </c:pt>
                <c:pt idx="14">
                  <c:v>49.37859257962012</c:v>
                </c:pt>
                <c:pt idx="15">
                  <c:v>61.06929683474816</c:v>
                </c:pt>
                <c:pt idx="16">
                  <c:v>31.892292502956742</c:v>
                </c:pt>
                <c:pt idx="17">
                  <c:v>42.88120821703246</c:v>
                </c:pt>
                <c:pt idx="18">
                  <c:v>44.521836112285314</c:v>
                </c:pt>
                <c:pt idx="19">
                  <c:v>30.778545199318458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38.288539003197016</c:v>
                </c:pt>
                <c:pt idx="1">
                  <c:v>37.92097283912402</c:v>
                </c:pt>
                <c:pt idx="2">
                  <c:v>37.57900587672192</c:v>
                </c:pt>
                <c:pt idx="3">
                  <c:v>37.42449878852951</c:v>
                </c:pt>
                <c:pt idx="4">
                  <c:v>36.81031943929243</c:v>
                </c:pt>
                <c:pt idx="5">
                  <c:v>35.82585229186499</c:v>
                </c:pt>
                <c:pt idx="6">
                  <c:v>34.65952066262175</c:v>
                </c:pt>
                <c:pt idx="7">
                  <c:v>34.35533579896425</c:v>
                </c:pt>
                <c:pt idx="8">
                  <c:v>32.83847181426391</c:v>
                </c:pt>
                <c:pt idx="9">
                  <c:v>31.274154474836063</c:v>
                </c:pt>
                <c:pt idx="10">
                  <c:v>30.450635138739006</c:v>
                </c:pt>
                <c:pt idx="11">
                  <c:v>29.81855508191895</c:v>
                </c:pt>
                <c:pt idx="12">
                  <c:v>29.789536157828707</c:v>
                </c:pt>
                <c:pt idx="13">
                  <c:v>29.460469209837225</c:v>
                </c:pt>
                <c:pt idx="14">
                  <c:v>29.166771796957818</c:v>
                </c:pt>
                <c:pt idx="15">
                  <c:v>28.9514080647749</c:v>
                </c:pt>
                <c:pt idx="16">
                  <c:v>28.402885380587197</c:v>
                </c:pt>
                <c:pt idx="17">
                  <c:v>28.221219800068873</c:v>
                </c:pt>
                <c:pt idx="18">
                  <c:v>27.720570989287193</c:v>
                </c:pt>
                <c:pt idx="19">
                  <c:v>27.217919764489466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中医经典科</c:v>
                </c:pt>
                <c:pt idx="2">
                  <c:v>美容皮肤科</c:v>
                </c:pt>
                <c:pt idx="3">
                  <c:v>脑病三科</c:v>
                </c:pt>
                <c:pt idx="4">
                  <c:v>康复科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眼科</c:v>
                </c:pt>
                <c:pt idx="8">
                  <c:v>关节骨科</c:v>
                </c:pt>
                <c:pt idx="9">
                  <c:v>产科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妇二科</c:v>
                </c:pt>
                <c:pt idx="14">
                  <c:v>老年医学科</c:v>
                </c:pt>
                <c:pt idx="15">
                  <c:v>肝病科</c:v>
                </c:pt>
                <c:pt idx="16">
                  <c:v>心病一科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26.319659311013787</c:v>
                </c:pt>
                <c:pt idx="1">
                  <c:v>40.85031834790607</c:v>
                </c:pt>
                <c:pt idx="2">
                  <c:v>24.450277207247904</c:v>
                </c:pt>
                <c:pt idx="3">
                  <c:v>37.18307464982073</c:v>
                </c:pt>
                <c:pt idx="4">
                  <c:v>31.331642599660054</c:v>
                </c:pt>
                <c:pt idx="5">
                  <c:v>33.85670740306322</c:v>
                </c:pt>
                <c:pt idx="6">
                  <c:v>42.10856699874219</c:v>
                </c:pt>
                <c:pt idx="7">
                  <c:v>25.006558163379893</c:v>
                </c:pt>
                <c:pt idx="8">
                  <c:v>42.98663451443033</c:v>
                </c:pt>
                <c:pt idx="9">
                  <c:v>38.500405834900135</c:v>
                </c:pt>
                <c:pt idx="10">
                  <c:v>43.2307289327736</c:v>
                </c:pt>
                <c:pt idx="11">
                  <c:v>23.200582007870192</c:v>
                </c:pt>
                <c:pt idx="12">
                  <c:v>24.86057376614856</c:v>
                </c:pt>
                <c:pt idx="13">
                  <c:v>31.49569635616353</c:v>
                </c:pt>
                <c:pt idx="14">
                  <c:v>25.616211608264166</c:v>
                </c:pt>
                <c:pt idx="15">
                  <c:v>30.493547668041312</c:v>
                </c:pt>
                <c:pt idx="16">
                  <c:v>32.10964796206293</c:v>
                </c:pt>
                <c:pt idx="17">
                  <c:v>28.22350328120592</c:v>
                </c:pt>
                <c:pt idx="18">
                  <c:v>19.975077969555947</c:v>
                </c:pt>
                <c:pt idx="19">
                  <c:v>34.721543138315475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34.06859878237904</c:v>
                </c:pt>
                <c:pt idx="1">
                  <c:v>23.311369090106624</c:v>
                </c:pt>
                <c:pt idx="2">
                  <c:v>33.33274840486949</c:v>
                </c:pt>
                <c:pt idx="3">
                  <c:v>45.31665605816261</c:v>
                </c:pt>
                <c:pt idx="4">
                  <c:v>37.101324064782446</c:v>
                </c:pt>
                <c:pt idx="5">
                  <c:v>51.804698501984575</c:v>
                </c:pt>
                <c:pt idx="6">
                  <c:v>56.14494750604931</c:v>
                </c:pt>
                <c:pt idx="7">
                  <c:v>30.14613624047543</c:v>
                </c:pt>
                <c:pt idx="8">
                  <c:v>9.802736808339237</c:v>
                </c:pt>
                <c:pt idx="9">
                  <c:v>59.44244039404909</c:v>
                </c:pt>
                <c:pt idx="10">
                  <c:v>32.67809078946474</c:v>
                </c:pt>
                <c:pt idx="11">
                  <c:v>42.62025986730019</c:v>
                </c:pt>
                <c:pt idx="12">
                  <c:v>32.95532973282308</c:v>
                </c:pt>
                <c:pt idx="13">
                  <c:v>37.25325696300967</c:v>
                </c:pt>
                <c:pt idx="14">
                  <c:v>21.91102163416083</c:v>
                </c:pt>
                <c:pt idx="15">
                  <c:v>36.0446645184997</c:v>
                </c:pt>
                <c:pt idx="16">
                  <c:v>36.53457175206191</c:v>
                </c:pt>
                <c:pt idx="17">
                  <c:v>28.5691666876742</c:v>
                </c:pt>
                <c:pt idx="18">
                  <c:v>51.9510504681632</c:v>
                </c:pt>
                <c:pt idx="19">
                  <c:v>44.92620465670724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35.67402070006713</c:v>
                </c:pt>
                <c:pt idx="1">
                  <c:v>36.12162217696189</c:v>
                </c:pt>
                <c:pt idx="2">
                  <c:v>43.2307289327736</c:v>
                </c:pt>
                <c:pt idx="3">
                  <c:v>36.968393751431684</c:v>
                </c:pt>
                <c:pt idx="4">
                  <c:v>44.73159018855914</c:v>
                </c:pt>
                <c:pt idx="5">
                  <c:v>28.22350328120592</c:v>
                </c:pt>
                <c:pt idx="6">
                  <c:v>44.193578362026415</c:v>
                </c:pt>
                <c:pt idx="7">
                  <c:v>42.305241423049345</c:v>
                </c:pt>
                <c:pt idx="8">
                  <c:v>23.006963906132043</c:v>
                </c:pt>
                <c:pt idx="9">
                  <c:v>40.85031834790607</c:v>
                </c:pt>
                <c:pt idx="10">
                  <c:v>31.22587793593284</c:v>
                </c:pt>
                <c:pt idx="11">
                  <c:v>38.978751553692746</c:v>
                </c:pt>
                <c:pt idx="12">
                  <c:v>38.54721010770098</c:v>
                </c:pt>
                <c:pt idx="13">
                  <c:v>33.85670740306322</c:v>
                </c:pt>
                <c:pt idx="14">
                  <c:v>38.51169149685639</c:v>
                </c:pt>
                <c:pt idx="15">
                  <c:v>19.975077969555947</c:v>
                </c:pt>
                <c:pt idx="16">
                  <c:v>31.20871597274719</c:v>
                </c:pt>
                <c:pt idx="17">
                  <c:v>23.200582007870192</c:v>
                </c:pt>
                <c:pt idx="18">
                  <c:v>37.18307464982073</c:v>
                </c:pt>
                <c:pt idx="19">
                  <c:v>39.406028243418625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93.07782275457377</c:v>
                </c:pt>
                <c:pt idx="1">
                  <c:v>83.87676593507022</c:v>
                </c:pt>
                <c:pt idx="2">
                  <c:v>81.01839521322778</c:v>
                </c:pt>
                <c:pt idx="3">
                  <c:v>76.10134055131441</c:v>
                </c:pt>
                <c:pt idx="4">
                  <c:v>75.59288525557325</c:v>
                </c:pt>
                <c:pt idx="5">
                  <c:v>75.33376854822393</c:v>
                </c:pt>
                <c:pt idx="6">
                  <c:v>72.89781733921363</c:v>
                </c:pt>
                <c:pt idx="7">
                  <c:v>71.18967316327901</c:v>
                </c:pt>
                <c:pt idx="8">
                  <c:v>70.30854193269185</c:v>
                </c:pt>
                <c:pt idx="9">
                  <c:v>68.93692193762013</c:v>
                </c:pt>
                <c:pt idx="10">
                  <c:v>66.25142892902328</c:v>
                </c:pt>
                <c:pt idx="11">
                  <c:v>64.07085787981741</c:v>
                </c:pt>
                <c:pt idx="12">
                  <c:v>63.293065494627875</c:v>
                </c:pt>
                <c:pt idx="13">
                  <c:v>61.15304538319427</c:v>
                </c:pt>
                <c:pt idx="14">
                  <c:v>61.13515469528884</c:v>
                </c:pt>
                <c:pt idx="15">
                  <c:v>61.01714459191894</c:v>
                </c:pt>
                <c:pt idx="16">
                  <c:v>60.53625877416047</c:v>
                </c:pt>
                <c:pt idx="17">
                  <c:v>60.276265141286665</c:v>
                </c:pt>
                <c:pt idx="18">
                  <c:v>60.18250367871468</c:v>
                </c:pt>
                <c:pt idx="19">
                  <c:v>58.255093468602404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脾胃科消化科合并</c:v>
                </c:pt>
                <c:pt idx="2">
                  <c:v>耳鼻喉科</c:v>
                </c:pt>
                <c:pt idx="3">
                  <c:v>消化内科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中医经典科</c:v>
                </c:pt>
                <c:pt idx="10">
                  <c:v>微创骨科</c:v>
                </c:pt>
                <c:pt idx="11">
                  <c:v>运动损伤骨科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7.651822274336052</c:v>
                </c:pt>
                <c:pt idx="1">
                  <c:v>7.218764726610078</c:v>
                </c:pt>
                <c:pt idx="2">
                  <c:v>2.9902266908463404</c:v>
                </c:pt>
                <c:pt idx="3">
                  <c:v>6.018652823924958</c:v>
                </c:pt>
                <c:pt idx="4">
                  <c:v>4.7542710856276384</c:v>
                </c:pt>
                <c:pt idx="5">
                  <c:v>4.8335726190303</c:v>
                </c:pt>
                <c:pt idx="6">
                  <c:v>15.34298919296237</c:v>
                </c:pt>
                <c:pt idx="7">
                  <c:v>2.267168574657847</c:v>
                </c:pt>
                <c:pt idx="8">
                  <c:v>4.544736336184431</c:v>
                </c:pt>
                <c:pt idx="9">
                  <c:v>4.0226106263200005</c:v>
                </c:pt>
                <c:pt idx="10">
                  <c:v>9.839673051517657</c:v>
                </c:pt>
                <c:pt idx="11">
                  <c:v>0.43778729551376305</c:v>
                </c:pt>
                <c:pt idx="12">
                  <c:v>2.2041669690610037</c:v>
                </c:pt>
                <c:pt idx="13">
                  <c:v>21.57623660356813</c:v>
                </c:pt>
                <c:pt idx="14">
                  <c:v>5.154665153370345</c:v>
                </c:pt>
                <c:pt idx="15">
                  <c:v>3.195916845204204</c:v>
                </c:pt>
                <c:pt idx="16">
                  <c:v>7.829311033413643</c:v>
                </c:pt>
                <c:pt idx="17">
                  <c:v>1.259093462290511</c:v>
                </c:pt>
                <c:pt idx="18">
                  <c:v>6.639568904437853</c:v>
                </c:pt>
                <c:pt idx="19">
                  <c:v>9.20097843484877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20.99997661550514</c:v>
                </c:pt>
                <c:pt idx="1">
                  <c:v>43.28592147760358</c:v>
                </c:pt>
                <c:pt idx="2">
                  <c:v>53.49113754493325</c:v>
                </c:pt>
                <c:pt idx="3">
                  <c:v>48.18300204129785</c:v>
                </c:pt>
                <c:pt idx="4">
                  <c:v>7.8993717290764955</c:v>
                </c:pt>
                <c:pt idx="5">
                  <c:v>47.058187706057055</c:v>
                </c:pt>
                <c:pt idx="6">
                  <c:v>51.8983793643923</c:v>
                </c:pt>
                <c:pt idx="7">
                  <c:v>53.965259500618735</c:v>
                </c:pt>
                <c:pt idx="8">
                  <c:v>2.5123653059032653</c:v>
                </c:pt>
                <c:pt idx="9">
                  <c:v>28.004932735996306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10.611816440540421</c:v>
                </c:pt>
                <c:pt idx="1">
                  <c:v>49.20058967626103</c:v>
                </c:pt>
                <c:pt idx="2">
                  <c:v>44.47820321660123</c:v>
                </c:pt>
                <c:pt idx="3">
                  <c:v>42.75681958001073</c:v>
                </c:pt>
                <c:pt idx="4">
                  <c:v>3.807819467571111</c:v>
                </c:pt>
                <c:pt idx="5">
                  <c:v>63.24208763827139</c:v>
                </c:pt>
                <c:pt idx="6">
                  <c:v>23.311369090106624</c:v>
                </c:pt>
                <c:pt idx="7">
                  <c:v>36.12162217696189</c:v>
                </c:pt>
                <c:pt idx="8">
                  <c:v>7.218764726610078</c:v>
                </c:pt>
                <c:pt idx="9">
                  <c:v>83.87676593507022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19.272536356756454</c:v>
                </c:pt>
                <c:pt idx="1">
                  <c:v>51.959648544249404</c:v>
                </c:pt>
                <c:pt idx="2">
                  <c:v>55.99219094451291</c:v>
                </c:pt>
                <c:pt idx="3">
                  <c:v>43.78720385017199</c:v>
                </c:pt>
                <c:pt idx="4">
                  <c:v>6.055839122680888</c:v>
                </c:pt>
                <c:pt idx="5">
                  <c:v>69.38008997161117</c:v>
                </c:pt>
                <c:pt idx="6">
                  <c:v>65.47152460522824</c:v>
                </c:pt>
                <c:pt idx="7">
                  <c:v>44.08092399198063</c:v>
                </c:pt>
                <c:pt idx="8">
                  <c:v>3.308280233919169</c:v>
                </c:pt>
                <c:pt idx="9">
                  <c:v>52.48485259236139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20.276395788136817</c:v>
                </c:pt>
                <c:pt idx="1">
                  <c:v>43.721075749495405</c:v>
                </c:pt>
                <c:pt idx="2">
                  <c:v>47.914058616778426</c:v>
                </c:pt>
                <c:pt idx="3">
                  <c:v>53.3283249086521</c:v>
                </c:pt>
                <c:pt idx="4">
                  <c:v>4.080620277608528</c:v>
                </c:pt>
                <c:pt idx="5">
                  <c:v>59.461087102179874</c:v>
                </c:pt>
                <c:pt idx="6">
                  <c:v>37.101324064782446</c:v>
                </c:pt>
                <c:pt idx="7">
                  <c:v>44.73159018855914</c:v>
                </c:pt>
                <c:pt idx="8">
                  <c:v>4.7542710856276384</c:v>
                </c:pt>
                <c:pt idx="9">
                  <c:v>75.59288525557325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29.81855508191895</c:v>
                </c:pt>
                <c:pt idx="1">
                  <c:v>48.008135830255966</c:v>
                </c:pt>
                <c:pt idx="2">
                  <c:v>44.77621388981193</c:v>
                </c:pt>
                <c:pt idx="3">
                  <c:v>29.67911086639135</c:v>
                </c:pt>
                <c:pt idx="4">
                  <c:v>6.0230358126525685</c:v>
                </c:pt>
                <c:pt idx="5">
                  <c:v>42.88120821703246</c:v>
                </c:pt>
                <c:pt idx="6">
                  <c:v>28.5691666876742</c:v>
                </c:pt>
                <c:pt idx="7">
                  <c:v>23.200582007870192</c:v>
                </c:pt>
                <c:pt idx="8">
                  <c:v>1.259093462290511</c:v>
                </c:pt>
                <c:pt idx="9">
                  <c:v>60.276265141286665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13.029527385766565</c:v>
                </c:pt>
                <c:pt idx="1">
                  <c:v>49.190508948118016</c:v>
                </c:pt>
                <c:pt idx="2">
                  <c:v>43.48111981393244</c:v>
                </c:pt>
                <c:pt idx="3">
                  <c:v>55.08354508598939</c:v>
                </c:pt>
                <c:pt idx="4">
                  <c:v>17.12032913448134</c:v>
                </c:pt>
                <c:pt idx="5">
                  <c:v>44.155243838329035</c:v>
                </c:pt>
                <c:pt idx="6">
                  <c:v>30.14613624047543</c:v>
                </c:pt>
                <c:pt idx="7">
                  <c:v>42.305241423049345</c:v>
                </c:pt>
                <c:pt idx="8">
                  <c:v>2.267168574657847</c:v>
                </c:pt>
                <c:pt idx="9">
                  <c:v>71.18967316327901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10.13364484485673</c:v>
                </c:pt>
                <c:pt idx="1">
                  <c:v>42.75742544523179</c:v>
                </c:pt>
                <c:pt idx="2">
                  <c:v>51.21972210083314</c:v>
                </c:pt>
                <c:pt idx="3">
                  <c:v>46.682394378684066</c:v>
                </c:pt>
                <c:pt idx="4">
                  <c:v>6.959662629083243</c:v>
                </c:pt>
                <c:pt idx="5">
                  <c:v>64.14823576367147</c:v>
                </c:pt>
                <c:pt idx="6">
                  <c:v>45.636681123846536</c:v>
                </c:pt>
                <c:pt idx="7">
                  <c:v>40.14080837195274</c:v>
                </c:pt>
                <c:pt idx="8">
                  <c:v>6.565542247949299</c:v>
                </c:pt>
                <c:pt idx="9">
                  <c:v>28.47087280818109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245</Slides>
  <Notes>245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245</vt:i4>
      </vt:variant>
    </vt:vector>
  </HeadingPairs>
  <TitlesOfParts>
    <vt:vector size="24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2021-10-31T02:49:35Z</dcterms:created>
  <dcterms:modified xsi:type="dcterms:W3CDTF">2021-10-31T02:49:35Z</dcterms:modified>
</cp:coreProperties>
</file>